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60" r:id="rId4"/>
  </p:sldMasterIdLst>
  <p:notesMasterIdLst>
    <p:notesMasterId r:id="rId114"/>
  </p:notesMasterIdLst>
  <p:sldIdLst>
    <p:sldId id="2246" r:id="rId5"/>
    <p:sldId id="2316" r:id="rId6"/>
    <p:sldId id="2196" r:id="rId7"/>
    <p:sldId id="2321" r:id="rId8"/>
    <p:sldId id="2322" r:id="rId9"/>
    <p:sldId id="2323" r:id="rId10"/>
    <p:sldId id="2342" r:id="rId11"/>
    <p:sldId id="2324" r:id="rId12"/>
    <p:sldId id="2325" r:id="rId13"/>
    <p:sldId id="2326" r:id="rId14"/>
    <p:sldId id="2281" r:id="rId15"/>
    <p:sldId id="2327" r:id="rId16"/>
    <p:sldId id="2328" r:id="rId17"/>
    <p:sldId id="2329" r:id="rId18"/>
    <p:sldId id="2330" r:id="rId19"/>
    <p:sldId id="2331" r:id="rId20"/>
    <p:sldId id="2332" r:id="rId21"/>
    <p:sldId id="2333" r:id="rId22"/>
    <p:sldId id="2334" r:id="rId23"/>
    <p:sldId id="2335" r:id="rId24"/>
    <p:sldId id="2336" r:id="rId25"/>
    <p:sldId id="2287" r:id="rId26"/>
    <p:sldId id="2337" r:id="rId27"/>
    <p:sldId id="2288" r:id="rId28"/>
    <p:sldId id="2291" r:id="rId29"/>
    <p:sldId id="2292" r:id="rId30"/>
    <p:sldId id="2293" r:id="rId31"/>
    <p:sldId id="2294" r:id="rId32"/>
    <p:sldId id="2295" r:id="rId33"/>
    <p:sldId id="2290" r:id="rId34"/>
    <p:sldId id="2338" r:id="rId35"/>
    <p:sldId id="2339" r:id="rId36"/>
    <p:sldId id="2340" r:id="rId37"/>
    <p:sldId id="2341" r:id="rId38"/>
    <p:sldId id="2300" r:id="rId39"/>
    <p:sldId id="2301" r:id="rId40"/>
    <p:sldId id="2343" r:id="rId41"/>
    <p:sldId id="2197" r:id="rId42"/>
    <p:sldId id="2198" r:id="rId43"/>
    <p:sldId id="2212" r:id="rId44"/>
    <p:sldId id="2199" r:id="rId45"/>
    <p:sldId id="2204" r:id="rId46"/>
    <p:sldId id="2205" r:id="rId47"/>
    <p:sldId id="2206" r:id="rId48"/>
    <p:sldId id="2215" r:id="rId49"/>
    <p:sldId id="2200" r:id="rId50"/>
    <p:sldId id="2201" r:id="rId51"/>
    <p:sldId id="2202" r:id="rId52"/>
    <p:sldId id="2218" r:id="rId53"/>
    <p:sldId id="2203" r:id="rId54"/>
    <p:sldId id="2216" r:id="rId55"/>
    <p:sldId id="2221" r:id="rId56"/>
    <p:sldId id="2222" r:id="rId57"/>
    <p:sldId id="2228" r:id="rId58"/>
    <p:sldId id="2227" r:id="rId59"/>
    <p:sldId id="2219" r:id="rId60"/>
    <p:sldId id="2223" r:id="rId61"/>
    <p:sldId id="2224" r:id="rId62"/>
    <p:sldId id="2230" r:id="rId63"/>
    <p:sldId id="2229" r:id="rId64"/>
    <p:sldId id="2220" r:id="rId65"/>
    <p:sldId id="2225" r:id="rId66"/>
    <p:sldId id="2226" r:id="rId67"/>
    <p:sldId id="2213" r:id="rId68"/>
    <p:sldId id="2232" r:id="rId69"/>
    <p:sldId id="2231" r:id="rId70"/>
    <p:sldId id="2344" r:id="rId71"/>
    <p:sldId id="2195" r:id="rId72"/>
    <p:sldId id="2194" r:id="rId73"/>
    <p:sldId id="2345" r:id="rId74"/>
    <p:sldId id="2346" r:id="rId75"/>
    <p:sldId id="2347" r:id="rId76"/>
    <p:sldId id="2348" r:id="rId77"/>
    <p:sldId id="2349" r:id="rId78"/>
    <p:sldId id="2350" r:id="rId79"/>
    <p:sldId id="2214" r:id="rId80"/>
    <p:sldId id="2351" r:id="rId81"/>
    <p:sldId id="2352" r:id="rId82"/>
    <p:sldId id="2353" r:id="rId83"/>
    <p:sldId id="2354" r:id="rId84"/>
    <p:sldId id="2355" r:id="rId85"/>
    <p:sldId id="2207" r:id="rId86"/>
    <p:sldId id="2208" r:id="rId87"/>
    <p:sldId id="2209" r:id="rId88"/>
    <p:sldId id="2356" r:id="rId89"/>
    <p:sldId id="2357" r:id="rId90"/>
    <p:sldId id="2358" r:id="rId91"/>
    <p:sldId id="2359" r:id="rId92"/>
    <p:sldId id="2360" r:id="rId93"/>
    <p:sldId id="2361" r:id="rId94"/>
    <p:sldId id="2362" r:id="rId95"/>
    <p:sldId id="2363" r:id="rId96"/>
    <p:sldId id="2364" r:id="rId97"/>
    <p:sldId id="2366" r:id="rId98"/>
    <p:sldId id="2367" r:id="rId99"/>
    <p:sldId id="2234" r:id="rId100"/>
    <p:sldId id="2236" r:id="rId101"/>
    <p:sldId id="2370" r:id="rId102"/>
    <p:sldId id="2371" r:id="rId103"/>
    <p:sldId id="2302" r:id="rId104"/>
    <p:sldId id="2303" r:id="rId105"/>
    <p:sldId id="2237" r:id="rId106"/>
    <p:sldId id="2304" r:id="rId107"/>
    <p:sldId id="2305" r:id="rId108"/>
    <p:sldId id="2306" r:id="rId109"/>
    <p:sldId id="2307" r:id="rId110"/>
    <p:sldId id="2308" r:id="rId111"/>
    <p:sldId id="2248" r:id="rId112"/>
    <p:sldId id="2249" r:id="rId113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9" userDrawn="1">
          <p15:clr>
            <a:srgbClr val="A4A3A4"/>
          </p15:clr>
        </p15:guide>
        <p15:guide id="3" pos="10976" userDrawn="1">
          <p15:clr>
            <a:srgbClr val="A4A3A4"/>
          </p15:clr>
        </p15:guide>
        <p15:guide id="4" pos="544" userDrawn="1">
          <p15:clr>
            <a:srgbClr val="A4A3A4"/>
          </p15:clr>
        </p15:guide>
        <p15:guide id="5" orient="horz" pos="1199" userDrawn="1">
          <p15:clr>
            <a:srgbClr val="A4A3A4"/>
          </p15:clr>
        </p15:guide>
        <p15:guide id="6" orient="horz" pos="59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3434"/>
    <a:srgbClr val="0AAFFF"/>
    <a:srgbClr val="DDF5FF"/>
    <a:srgbClr val="FD4956"/>
    <a:srgbClr val="232323"/>
    <a:srgbClr val="131313"/>
    <a:srgbClr val="FF5050"/>
    <a:srgbClr val="FFC6C9"/>
    <a:srgbClr val="EAB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EE7E6-F170-4F6E-A825-E23E3BC72F76}" v="58" dt="2026-08-31T17:00:03.5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Світли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3" autoAdjust="0"/>
    <p:restoredTop sz="94138" autoAdjust="0"/>
  </p:normalViewPr>
  <p:slideViewPr>
    <p:cSldViewPr>
      <p:cViewPr varScale="1">
        <p:scale>
          <a:sx n="64" d="100"/>
          <a:sy n="64" d="100"/>
        </p:scale>
        <p:origin x="226" y="72"/>
      </p:cViewPr>
      <p:guideLst>
        <p:guide orient="horz" pos="519"/>
        <p:guide pos="10976"/>
        <p:guide pos="544"/>
        <p:guide orient="horz" pos="1199"/>
        <p:guide orient="horz" pos="59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360000" cy="3600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theme" Target="theme/theme1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tableStyles" Target="tableStyle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notesMaster" Target="notesMasters/notesMaster1.xml"/><Relationship Id="rId119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нтон Янко" userId="965ca0305301fe4e" providerId="LiveId" clId="{55BA2631-B2C5-4B04-9307-A5A6AD6AA7DB}"/>
    <pc:docChg chg="undo custSel addSld delSld modSld sldOrd modMainMaster">
      <pc:chgData name="Антон Янко" userId="965ca0305301fe4e" providerId="LiveId" clId="{55BA2631-B2C5-4B04-9307-A5A6AD6AA7DB}" dt="2026-08-31T17:03:51.402" v="2030" actId="22"/>
      <pc:docMkLst>
        <pc:docMk/>
      </pc:docMkLst>
      <pc:sldChg chg="addSp delSp add mod">
        <pc:chgData name="Антон Янко" userId="965ca0305301fe4e" providerId="LiveId" clId="{55BA2631-B2C5-4B04-9307-A5A6AD6AA7DB}" dt="2026-08-31T15:50:25.556" v="1323" actId="22"/>
        <pc:sldMkLst>
          <pc:docMk/>
          <pc:sldMk cId="1417264977" sldId="2194"/>
        </pc:sldMkLst>
        <pc:spChg chg="del">
          <ac:chgData name="Антон Янко" userId="965ca0305301fe4e" providerId="LiveId" clId="{55BA2631-B2C5-4B04-9307-A5A6AD6AA7DB}" dt="2026-08-31T15:49:41.023" v="1296" actId="478"/>
          <ac:spMkLst>
            <pc:docMk/>
            <pc:sldMk cId="1417264977" sldId="2194"/>
            <ac:spMk id="5" creationId="{5EAC5E85-5D56-1A58-3A64-1E1B0D9E102D}"/>
          </ac:spMkLst>
        </pc:spChg>
        <pc:spChg chg="add del">
          <ac:chgData name="Антон Янко" userId="965ca0305301fe4e" providerId="LiveId" clId="{55BA2631-B2C5-4B04-9307-A5A6AD6AA7DB}" dt="2026-08-31T15:50:25.335" v="1322" actId="478"/>
          <ac:spMkLst>
            <pc:docMk/>
            <pc:sldMk cId="1417264977" sldId="2194"/>
            <ac:spMk id="7" creationId="{760F96AB-71C8-D9FF-40EA-6EDECC525DFD}"/>
          </ac:spMkLst>
        </pc:spChg>
        <pc:spChg chg="add">
          <ac:chgData name="Антон Янко" userId="965ca0305301fe4e" providerId="LiveId" clId="{55BA2631-B2C5-4B04-9307-A5A6AD6AA7DB}" dt="2026-08-31T15:50:25.556" v="1323" actId="22"/>
          <ac:spMkLst>
            <pc:docMk/>
            <pc:sldMk cId="1417264977" sldId="2194"/>
            <ac:spMk id="9" creationId="{3EEBEE72-EF1D-3CE6-6708-8337B5744A33}"/>
          </ac:spMkLst>
        </pc:spChg>
      </pc:sldChg>
      <pc:sldChg chg="modSp add mod">
        <pc:chgData name="Антон Янко" userId="965ca0305301fe4e" providerId="LiveId" clId="{55BA2631-B2C5-4B04-9307-A5A6AD6AA7DB}" dt="2026-08-31T15:50:17.217" v="1321" actId="20577"/>
        <pc:sldMkLst>
          <pc:docMk/>
          <pc:sldMk cId="3675717437" sldId="2195"/>
        </pc:sldMkLst>
        <pc:spChg chg="mod">
          <ac:chgData name="Антон Янко" userId="965ca0305301fe4e" providerId="LiveId" clId="{55BA2631-B2C5-4B04-9307-A5A6AD6AA7DB}" dt="2026-08-31T15:50:17.217" v="1321" actId="20577"/>
          <ac:spMkLst>
            <pc:docMk/>
            <pc:sldMk cId="3675717437" sldId="2195"/>
            <ac:spMk id="5" creationId="{A9147F08-A1FB-AB40-CD75-93CA253C545E}"/>
          </ac:spMkLst>
        </pc:spChg>
      </pc:sldChg>
      <pc:sldChg chg="delSp modSp mod">
        <pc:chgData name="Антон Янко" userId="965ca0305301fe4e" providerId="LiveId" clId="{55BA2631-B2C5-4B04-9307-A5A6AD6AA7DB}" dt="2026-08-31T15:11:26.637" v="810" actId="1076"/>
        <pc:sldMkLst>
          <pc:docMk/>
          <pc:sldMk cId="4146884623" sldId="2196"/>
        </pc:sldMkLst>
        <pc:spChg chg="del">
          <ac:chgData name="Антон Янко" userId="965ca0305301fe4e" providerId="LiveId" clId="{55BA2631-B2C5-4B04-9307-A5A6AD6AA7DB}" dt="2026-08-31T15:11:05.120" v="805" actId="478"/>
          <ac:spMkLst>
            <pc:docMk/>
            <pc:sldMk cId="4146884623" sldId="2196"/>
            <ac:spMk id="4" creationId="{00000000-0000-0000-0000-000000000000}"/>
          </ac:spMkLst>
        </pc:spChg>
        <pc:spChg chg="mod">
          <ac:chgData name="Антон Янко" userId="965ca0305301fe4e" providerId="LiveId" clId="{55BA2631-B2C5-4B04-9307-A5A6AD6AA7DB}" dt="2026-08-31T15:11:26.637" v="810" actId="1076"/>
          <ac:spMkLst>
            <pc:docMk/>
            <pc:sldMk cId="4146884623" sldId="2196"/>
            <ac:spMk id="5" creationId="{00000000-0000-0000-0000-000000000000}"/>
          </ac:spMkLst>
        </pc:spChg>
      </pc:sldChg>
      <pc:sldChg chg="del">
        <pc:chgData name="Антон Янко" userId="965ca0305301fe4e" providerId="LiveId" clId="{55BA2631-B2C5-4B04-9307-A5A6AD6AA7DB}" dt="2026-08-31T15:16:29.195" v="812" actId="2696"/>
        <pc:sldMkLst>
          <pc:docMk/>
          <pc:sldMk cId="600228815" sldId="2197"/>
        </pc:sldMkLst>
      </pc:sldChg>
      <pc:sldChg chg="modSp add mod">
        <pc:chgData name="Антон Янко" userId="965ca0305301fe4e" providerId="LiveId" clId="{55BA2631-B2C5-4B04-9307-A5A6AD6AA7DB}" dt="2026-08-31T15:35:33.274" v="1175" actId="20577"/>
        <pc:sldMkLst>
          <pc:docMk/>
          <pc:sldMk cId="1862319029" sldId="2197"/>
        </pc:sldMkLst>
        <pc:spChg chg="mod">
          <ac:chgData name="Антон Янко" userId="965ca0305301fe4e" providerId="LiveId" clId="{55BA2631-B2C5-4B04-9307-A5A6AD6AA7DB}" dt="2026-08-31T15:35:33.274" v="1175" actId="20577"/>
          <ac:spMkLst>
            <pc:docMk/>
            <pc:sldMk cId="1862319029" sldId="2197"/>
            <ac:spMk id="5" creationId="{CBB810F0-D4AE-3DAB-F42C-10CAF69AF533}"/>
          </ac:spMkLst>
        </pc:spChg>
      </pc:sldChg>
      <pc:sldChg chg="addSp delSp add mod">
        <pc:chgData name="Антон Янко" userId="965ca0305301fe4e" providerId="LiveId" clId="{55BA2631-B2C5-4B04-9307-A5A6AD6AA7DB}" dt="2026-08-31T15:35:39.163" v="1177" actId="22"/>
        <pc:sldMkLst>
          <pc:docMk/>
          <pc:sldMk cId="4174120839" sldId="2198"/>
        </pc:sldMkLst>
        <pc:spChg chg="del">
          <ac:chgData name="Антон Янко" userId="965ca0305301fe4e" providerId="LiveId" clId="{55BA2631-B2C5-4B04-9307-A5A6AD6AA7DB}" dt="2026-08-31T15:35:38.897" v="1176" actId="478"/>
          <ac:spMkLst>
            <pc:docMk/>
            <pc:sldMk cId="4174120839" sldId="2198"/>
            <ac:spMk id="6" creationId="{27A2661C-639D-EF09-A04D-F18A1EF39ADE}"/>
          </ac:spMkLst>
        </pc:spChg>
        <pc:spChg chg="add">
          <ac:chgData name="Антон Янко" userId="965ca0305301fe4e" providerId="LiveId" clId="{55BA2631-B2C5-4B04-9307-A5A6AD6AA7DB}" dt="2026-08-31T15:35:39.163" v="1177" actId="22"/>
          <ac:spMkLst>
            <pc:docMk/>
            <pc:sldMk cId="4174120839" sldId="2198"/>
            <ac:spMk id="7" creationId="{FC860135-92A3-7198-6397-146C35060D5F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47794810" sldId="2199"/>
        </pc:sldMkLst>
      </pc:sldChg>
      <pc:sldChg chg="addSp delSp add mod">
        <pc:chgData name="Антон Янко" userId="965ca0305301fe4e" providerId="LiveId" clId="{55BA2631-B2C5-4B04-9307-A5A6AD6AA7DB}" dt="2026-08-31T15:35:55.166" v="1181" actId="22"/>
        <pc:sldMkLst>
          <pc:docMk/>
          <pc:sldMk cId="1063178767" sldId="2199"/>
        </pc:sldMkLst>
        <pc:spChg chg="del">
          <ac:chgData name="Антон Янко" userId="965ca0305301fe4e" providerId="LiveId" clId="{55BA2631-B2C5-4B04-9307-A5A6AD6AA7DB}" dt="2026-08-31T15:35:54.870" v="1180" actId="478"/>
          <ac:spMkLst>
            <pc:docMk/>
            <pc:sldMk cId="1063178767" sldId="2199"/>
            <ac:spMk id="6" creationId="{17537997-2C2C-80AD-76DD-06AD6D1B12D7}"/>
          </ac:spMkLst>
        </pc:spChg>
        <pc:spChg chg="add">
          <ac:chgData name="Антон Янко" userId="965ca0305301fe4e" providerId="LiveId" clId="{55BA2631-B2C5-4B04-9307-A5A6AD6AA7DB}" dt="2026-08-31T15:35:55.166" v="1181" actId="22"/>
          <ac:spMkLst>
            <pc:docMk/>
            <pc:sldMk cId="1063178767" sldId="2199"/>
            <ac:spMk id="7" creationId="{7D6BD24C-4712-D812-DF0E-95FAA914577C}"/>
          </ac:spMkLst>
        </pc:spChg>
      </pc:sldChg>
      <pc:sldChg chg="addSp delSp add mod">
        <pc:chgData name="Антон Янко" userId="965ca0305301fe4e" providerId="LiveId" clId="{55BA2631-B2C5-4B04-9307-A5A6AD6AA7DB}" dt="2026-08-31T15:36:56.988" v="1215" actId="22"/>
        <pc:sldMkLst>
          <pc:docMk/>
          <pc:sldMk cId="1586188446" sldId="2200"/>
        </pc:sldMkLst>
        <pc:spChg chg="add del">
          <ac:chgData name="Антон Янко" userId="965ca0305301fe4e" providerId="LiveId" clId="{55BA2631-B2C5-4B04-9307-A5A6AD6AA7DB}" dt="2026-08-31T15:36:56.732" v="1214" actId="478"/>
          <ac:spMkLst>
            <pc:docMk/>
            <pc:sldMk cId="1586188446" sldId="2200"/>
            <ac:spMk id="6" creationId="{5026C0E2-FF5A-198A-A645-363D78FAF83F}"/>
          </ac:spMkLst>
        </pc:spChg>
        <pc:spChg chg="del">
          <ac:chgData name="Антон Янко" userId="965ca0305301fe4e" providerId="LiveId" clId="{55BA2631-B2C5-4B04-9307-A5A6AD6AA7DB}" dt="2026-08-31T15:36:13.406" v="1190" actId="478"/>
          <ac:spMkLst>
            <pc:docMk/>
            <pc:sldMk cId="1586188446" sldId="2200"/>
            <ac:spMk id="7" creationId="{B15673E3-7FCF-5A59-C5ED-B469BCFF719C}"/>
          </ac:spMkLst>
        </pc:spChg>
        <pc:spChg chg="add">
          <ac:chgData name="Антон Янко" userId="965ca0305301fe4e" providerId="LiveId" clId="{55BA2631-B2C5-4B04-9307-A5A6AD6AA7DB}" dt="2026-08-31T15:36:56.988" v="1215" actId="22"/>
          <ac:spMkLst>
            <pc:docMk/>
            <pc:sldMk cId="1586188446" sldId="2200"/>
            <ac:spMk id="9" creationId="{C29B6E85-D7D3-AD69-45C4-23D761B8F965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4266147175" sldId="2200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64846245" sldId="2201"/>
        </pc:sldMkLst>
      </pc:sldChg>
      <pc:sldChg chg="addSp delSp add mod">
        <pc:chgData name="Антон Янко" userId="965ca0305301fe4e" providerId="LiveId" clId="{55BA2631-B2C5-4B04-9307-A5A6AD6AA7DB}" dt="2026-08-31T15:36:53.923" v="1213" actId="22"/>
        <pc:sldMkLst>
          <pc:docMk/>
          <pc:sldMk cId="3103205780" sldId="2201"/>
        </pc:sldMkLst>
        <pc:spChg chg="del">
          <ac:chgData name="Антон Янко" userId="965ca0305301fe4e" providerId="LiveId" clId="{55BA2631-B2C5-4B04-9307-A5A6AD6AA7DB}" dt="2026-08-31T15:36:20.029" v="1192" actId="478"/>
          <ac:spMkLst>
            <pc:docMk/>
            <pc:sldMk cId="3103205780" sldId="2201"/>
            <ac:spMk id="6" creationId="{D021544A-4BD4-54A7-31B1-EF9D7AE1514E}"/>
          </ac:spMkLst>
        </pc:spChg>
        <pc:spChg chg="add del">
          <ac:chgData name="Антон Янко" userId="965ca0305301fe4e" providerId="LiveId" clId="{55BA2631-B2C5-4B04-9307-A5A6AD6AA7DB}" dt="2026-08-31T15:36:53.655" v="1212" actId="478"/>
          <ac:spMkLst>
            <pc:docMk/>
            <pc:sldMk cId="3103205780" sldId="2201"/>
            <ac:spMk id="7" creationId="{DA5E54F0-4B14-DF96-93DB-19046ECB28A5}"/>
          </ac:spMkLst>
        </pc:spChg>
        <pc:spChg chg="add">
          <ac:chgData name="Антон Янко" userId="965ca0305301fe4e" providerId="LiveId" clId="{55BA2631-B2C5-4B04-9307-A5A6AD6AA7DB}" dt="2026-08-31T15:36:53.923" v="1213" actId="22"/>
          <ac:spMkLst>
            <pc:docMk/>
            <pc:sldMk cId="3103205780" sldId="2201"/>
            <ac:spMk id="9" creationId="{F9FB6D53-EFCD-450F-B512-645178F71DBB}"/>
          </ac:spMkLst>
        </pc:spChg>
      </pc:sldChg>
      <pc:sldChg chg="addSp delSp add mod">
        <pc:chgData name="Антон Янко" userId="965ca0305301fe4e" providerId="LiveId" clId="{55BA2631-B2C5-4B04-9307-A5A6AD6AA7DB}" dt="2026-08-31T15:36:50.317" v="1211" actId="22"/>
        <pc:sldMkLst>
          <pc:docMk/>
          <pc:sldMk cId="3486548951" sldId="2202"/>
        </pc:sldMkLst>
        <pc:spChg chg="del">
          <ac:chgData name="Антон Янко" userId="965ca0305301fe4e" providerId="LiveId" clId="{55BA2631-B2C5-4B04-9307-A5A6AD6AA7DB}" dt="2026-08-31T15:36:24.127" v="1194" actId="478"/>
          <ac:spMkLst>
            <pc:docMk/>
            <pc:sldMk cId="3486548951" sldId="2202"/>
            <ac:spMk id="6" creationId="{6BBE7816-D24A-4F12-8CDC-DD16F519A8C8}"/>
          </ac:spMkLst>
        </pc:spChg>
        <pc:spChg chg="add del">
          <ac:chgData name="Антон Янко" userId="965ca0305301fe4e" providerId="LiveId" clId="{55BA2631-B2C5-4B04-9307-A5A6AD6AA7DB}" dt="2026-08-31T15:36:50.124" v="1210" actId="478"/>
          <ac:spMkLst>
            <pc:docMk/>
            <pc:sldMk cId="3486548951" sldId="2202"/>
            <ac:spMk id="7" creationId="{BD1AF228-4544-F9E4-F960-4F14554EE048}"/>
          </ac:spMkLst>
        </pc:spChg>
        <pc:spChg chg="add">
          <ac:chgData name="Антон Янко" userId="965ca0305301fe4e" providerId="LiveId" clId="{55BA2631-B2C5-4B04-9307-A5A6AD6AA7DB}" dt="2026-08-31T15:36:50.317" v="1211" actId="22"/>
          <ac:spMkLst>
            <pc:docMk/>
            <pc:sldMk cId="3486548951" sldId="2202"/>
            <ac:spMk id="9" creationId="{A95DA951-2F35-1D6B-633B-C345B9FE4B1A}"/>
          </ac:spMkLst>
        </pc:spChg>
      </pc:sldChg>
      <pc:sldChg chg="addSp delSp add mod">
        <pc:chgData name="Антон Янко" userId="965ca0305301fe4e" providerId="LiveId" clId="{55BA2631-B2C5-4B04-9307-A5A6AD6AA7DB}" dt="2026-08-31T15:37:11.473" v="1217" actId="22"/>
        <pc:sldMkLst>
          <pc:docMk/>
          <pc:sldMk cId="1293074510" sldId="2203"/>
        </pc:sldMkLst>
        <pc:spChg chg="del">
          <ac:chgData name="Антон Янко" userId="965ca0305301fe4e" providerId="LiveId" clId="{55BA2631-B2C5-4B04-9307-A5A6AD6AA7DB}" dt="2026-08-31T15:37:11.249" v="1216" actId="478"/>
          <ac:spMkLst>
            <pc:docMk/>
            <pc:sldMk cId="1293074510" sldId="2203"/>
            <ac:spMk id="6" creationId="{0A37AE36-48EB-F1F4-47AB-6832CF9D76D6}"/>
          </ac:spMkLst>
        </pc:spChg>
        <pc:spChg chg="add">
          <ac:chgData name="Антон Янко" userId="965ca0305301fe4e" providerId="LiveId" clId="{55BA2631-B2C5-4B04-9307-A5A6AD6AA7DB}" dt="2026-08-31T15:37:11.473" v="1217" actId="22"/>
          <ac:spMkLst>
            <pc:docMk/>
            <pc:sldMk cId="1293074510" sldId="2203"/>
            <ac:spMk id="7" creationId="{A8E76982-20CD-ABD3-AC7B-DBE2E6DF531D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642936676" sldId="2203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068937540" sldId="2204"/>
        </pc:sldMkLst>
      </pc:sldChg>
      <pc:sldChg chg="addSp delSp add mod">
        <pc:chgData name="Антон Янко" userId="965ca0305301fe4e" providerId="LiveId" clId="{55BA2631-B2C5-4B04-9307-A5A6AD6AA7DB}" dt="2026-08-31T15:36:00.220" v="1183" actId="22"/>
        <pc:sldMkLst>
          <pc:docMk/>
          <pc:sldMk cId="2032993647" sldId="2204"/>
        </pc:sldMkLst>
        <pc:spChg chg="add">
          <ac:chgData name="Антон Янко" userId="965ca0305301fe4e" providerId="LiveId" clId="{55BA2631-B2C5-4B04-9307-A5A6AD6AA7DB}" dt="2026-08-31T15:36:00.220" v="1183" actId="22"/>
          <ac:spMkLst>
            <pc:docMk/>
            <pc:sldMk cId="2032993647" sldId="2204"/>
            <ac:spMk id="6" creationId="{B1E6011A-C2A7-FE43-6E35-C9C7A5041AB6}"/>
          </ac:spMkLst>
        </pc:spChg>
        <pc:spChg chg="del">
          <ac:chgData name="Антон Янко" userId="965ca0305301fe4e" providerId="LiveId" clId="{55BA2631-B2C5-4B04-9307-A5A6AD6AA7DB}" dt="2026-08-31T15:35:59.964" v="1182" actId="478"/>
          <ac:spMkLst>
            <pc:docMk/>
            <pc:sldMk cId="2032993647" sldId="2204"/>
            <ac:spMk id="7" creationId="{9AEE545E-CB3C-E544-D1DE-4F8275CA510D}"/>
          </ac:spMkLst>
        </pc:spChg>
      </pc:sldChg>
      <pc:sldChg chg="addSp delSp add mod">
        <pc:chgData name="Антон Янко" userId="965ca0305301fe4e" providerId="LiveId" clId="{55BA2631-B2C5-4B04-9307-A5A6AD6AA7DB}" dt="2026-08-31T15:36:03.390" v="1185" actId="22"/>
        <pc:sldMkLst>
          <pc:docMk/>
          <pc:sldMk cId="237199503" sldId="2205"/>
        </pc:sldMkLst>
        <pc:spChg chg="del">
          <ac:chgData name="Антон Янко" userId="965ca0305301fe4e" providerId="LiveId" clId="{55BA2631-B2C5-4B04-9307-A5A6AD6AA7DB}" dt="2026-08-31T15:36:03.186" v="1184" actId="478"/>
          <ac:spMkLst>
            <pc:docMk/>
            <pc:sldMk cId="237199503" sldId="2205"/>
            <ac:spMk id="6" creationId="{9ED68E56-ADD9-5929-5A3E-6769B51C72D9}"/>
          </ac:spMkLst>
        </pc:spChg>
        <pc:spChg chg="add">
          <ac:chgData name="Антон Янко" userId="965ca0305301fe4e" providerId="LiveId" clId="{55BA2631-B2C5-4B04-9307-A5A6AD6AA7DB}" dt="2026-08-31T15:36:03.390" v="1185" actId="22"/>
          <ac:spMkLst>
            <pc:docMk/>
            <pc:sldMk cId="237199503" sldId="2205"/>
            <ac:spMk id="7" creationId="{CE3CD4B0-63ED-CC13-D2D2-3F561E030783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506584950" sldId="2205"/>
        </pc:sldMkLst>
      </pc:sldChg>
      <pc:sldChg chg="addSp delSp add mod">
        <pc:chgData name="Антон Янко" userId="965ca0305301fe4e" providerId="LiveId" clId="{55BA2631-B2C5-4B04-9307-A5A6AD6AA7DB}" dt="2026-08-31T15:36:07.489" v="1187" actId="22"/>
        <pc:sldMkLst>
          <pc:docMk/>
          <pc:sldMk cId="306934294" sldId="2206"/>
        </pc:sldMkLst>
        <pc:spChg chg="del">
          <ac:chgData name="Антон Янко" userId="965ca0305301fe4e" providerId="LiveId" clId="{55BA2631-B2C5-4B04-9307-A5A6AD6AA7DB}" dt="2026-08-31T15:36:07.254" v="1186" actId="478"/>
          <ac:spMkLst>
            <pc:docMk/>
            <pc:sldMk cId="306934294" sldId="2206"/>
            <ac:spMk id="6" creationId="{7FC8B0C3-E3A4-7491-F6E3-C60A34268A5F}"/>
          </ac:spMkLst>
        </pc:spChg>
        <pc:spChg chg="add">
          <ac:chgData name="Антон Янко" userId="965ca0305301fe4e" providerId="LiveId" clId="{55BA2631-B2C5-4B04-9307-A5A6AD6AA7DB}" dt="2026-08-31T15:36:07.489" v="1187" actId="22"/>
          <ac:spMkLst>
            <pc:docMk/>
            <pc:sldMk cId="306934294" sldId="2206"/>
            <ac:spMk id="7" creationId="{5BEB11BD-276F-BB34-57FB-8D8D670B72A0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549641615" sldId="2206"/>
        </pc:sldMkLst>
      </pc:sldChg>
      <pc:sldChg chg="addSp delSp modSp add del mod">
        <pc:chgData name="Антон Янко" userId="965ca0305301fe4e" providerId="LiveId" clId="{55BA2631-B2C5-4B04-9307-A5A6AD6AA7DB}" dt="2026-08-31T16:02:58.679" v="1511"/>
        <pc:sldMkLst>
          <pc:docMk/>
          <pc:sldMk cId="560742040" sldId="2207"/>
        </pc:sldMkLst>
        <pc:spChg chg="mod">
          <ac:chgData name="Антон Янко" userId="965ca0305301fe4e" providerId="LiveId" clId="{55BA2631-B2C5-4B04-9307-A5A6AD6AA7DB}" dt="2026-08-31T16:00:09.575" v="1416" actId="1076"/>
          <ac:spMkLst>
            <pc:docMk/>
            <pc:sldMk cId="560742040" sldId="2207"/>
            <ac:spMk id="4" creationId="{CE1A597B-3EC4-AAE0-9EFD-2116393C12D8}"/>
          </ac:spMkLst>
        </pc:spChg>
        <pc:spChg chg="add del mod">
          <ac:chgData name="Антон Янко" userId="965ca0305301fe4e" providerId="LiveId" clId="{55BA2631-B2C5-4B04-9307-A5A6AD6AA7DB}" dt="2026-08-31T16:02:58.679" v="1511"/>
          <ac:spMkLst>
            <pc:docMk/>
            <pc:sldMk cId="560742040" sldId="2207"/>
            <ac:spMk id="5" creationId="{77914699-6988-4B6D-7DEA-6797C5EFAE5A}"/>
          </ac:spMkLst>
        </pc:spChg>
      </pc:sldChg>
      <pc:sldChg chg="addSp delSp modSp add del mod">
        <pc:chgData name="Антон Янко" userId="965ca0305301fe4e" providerId="LiveId" clId="{55BA2631-B2C5-4B04-9307-A5A6AD6AA7DB}" dt="2026-08-31T16:03:06.007" v="1513" actId="22"/>
        <pc:sldMkLst>
          <pc:docMk/>
          <pc:sldMk cId="1059132020" sldId="2208"/>
        </pc:sldMkLst>
        <pc:spChg chg="mod">
          <ac:chgData name="Антон Янко" userId="965ca0305301fe4e" providerId="LiveId" clId="{55BA2631-B2C5-4B04-9307-A5A6AD6AA7DB}" dt="2026-08-31T16:00:08.611" v="1414" actId="1076"/>
          <ac:spMkLst>
            <pc:docMk/>
            <pc:sldMk cId="1059132020" sldId="2208"/>
            <ac:spMk id="4" creationId="{66137EBF-9AC0-8E63-2F7F-0AD2E0A3CC53}"/>
          </ac:spMkLst>
        </pc:spChg>
        <pc:spChg chg="add del">
          <ac:chgData name="Антон Янко" userId="965ca0305301fe4e" providerId="LiveId" clId="{55BA2631-B2C5-4B04-9307-A5A6AD6AA7DB}" dt="2026-08-31T16:03:05.779" v="1512" actId="478"/>
          <ac:spMkLst>
            <pc:docMk/>
            <pc:sldMk cId="1059132020" sldId="2208"/>
            <ac:spMk id="5" creationId="{283E4425-F22D-3B61-44FE-B4CE51CC6470}"/>
          </ac:spMkLst>
        </pc:spChg>
        <pc:spChg chg="add">
          <ac:chgData name="Антон Янко" userId="965ca0305301fe4e" providerId="LiveId" clId="{55BA2631-B2C5-4B04-9307-A5A6AD6AA7DB}" dt="2026-08-31T16:03:06.007" v="1513" actId="22"/>
          <ac:spMkLst>
            <pc:docMk/>
            <pc:sldMk cId="1059132020" sldId="2208"/>
            <ac:spMk id="7" creationId="{DA5EC84D-A2FA-683A-4731-EEBAF60A9EBE}"/>
          </ac:spMkLst>
        </pc:spChg>
      </pc:sldChg>
      <pc:sldChg chg="addSp delSp add del mod">
        <pc:chgData name="Антон Янко" userId="965ca0305301fe4e" providerId="LiveId" clId="{55BA2631-B2C5-4B04-9307-A5A6AD6AA7DB}" dt="2026-08-31T16:03:09.233" v="1515" actId="22"/>
        <pc:sldMkLst>
          <pc:docMk/>
          <pc:sldMk cId="3292001665" sldId="2209"/>
        </pc:sldMkLst>
        <pc:spChg chg="del">
          <ac:chgData name="Антон Янко" userId="965ca0305301fe4e" providerId="LiveId" clId="{55BA2631-B2C5-4B04-9307-A5A6AD6AA7DB}" dt="2026-08-31T16:03:09.014" v="1514" actId="478"/>
          <ac:spMkLst>
            <pc:docMk/>
            <pc:sldMk cId="3292001665" sldId="2209"/>
            <ac:spMk id="5" creationId="{668ABD2D-B790-3B84-FEF2-1F55F40A6057}"/>
          </ac:spMkLst>
        </pc:spChg>
        <pc:spChg chg="add">
          <ac:chgData name="Антон Янко" userId="965ca0305301fe4e" providerId="LiveId" clId="{55BA2631-B2C5-4B04-9307-A5A6AD6AA7DB}" dt="2026-08-31T16:03:09.233" v="1515" actId="22"/>
          <ac:spMkLst>
            <pc:docMk/>
            <pc:sldMk cId="3292001665" sldId="2209"/>
            <ac:spMk id="7" creationId="{35C62025-693A-F9BE-CA77-064FD2EF4537}"/>
          </ac:spMkLst>
        </pc:spChg>
      </pc:sldChg>
      <pc:sldChg chg="addSp delSp add mod">
        <pc:chgData name="Антон Янко" userId="965ca0305301fe4e" providerId="LiveId" clId="{55BA2631-B2C5-4B04-9307-A5A6AD6AA7DB}" dt="2026-08-31T15:35:51.550" v="1179" actId="22"/>
        <pc:sldMkLst>
          <pc:docMk/>
          <pc:sldMk cId="1243381101" sldId="2212"/>
        </pc:sldMkLst>
        <pc:spChg chg="del">
          <ac:chgData name="Антон Янко" userId="965ca0305301fe4e" providerId="LiveId" clId="{55BA2631-B2C5-4B04-9307-A5A6AD6AA7DB}" dt="2026-08-31T15:35:50.950" v="1178" actId="478"/>
          <ac:spMkLst>
            <pc:docMk/>
            <pc:sldMk cId="1243381101" sldId="2212"/>
            <ac:spMk id="6" creationId="{68EEE0C6-EF0C-28F3-AA86-350010FD4A26}"/>
          </ac:spMkLst>
        </pc:spChg>
        <pc:spChg chg="add">
          <ac:chgData name="Антон Янко" userId="965ca0305301fe4e" providerId="LiveId" clId="{55BA2631-B2C5-4B04-9307-A5A6AD6AA7DB}" dt="2026-08-31T15:35:51.550" v="1179" actId="22"/>
          <ac:spMkLst>
            <pc:docMk/>
            <pc:sldMk cId="1243381101" sldId="2212"/>
            <ac:spMk id="7" creationId="{C5C4C6BB-DBB6-7014-F305-74939BEB08EC}"/>
          </ac:spMkLst>
        </pc:spChg>
      </pc:sldChg>
      <pc:sldChg chg="addSp delSp add mod">
        <pc:chgData name="Антон Янко" userId="965ca0305301fe4e" providerId="LiveId" clId="{55BA2631-B2C5-4B04-9307-A5A6AD6AA7DB}" dt="2026-08-31T15:39:13.074" v="1254" actId="22"/>
        <pc:sldMkLst>
          <pc:docMk/>
          <pc:sldMk cId="2490445852" sldId="2213"/>
        </pc:sldMkLst>
        <pc:spChg chg="add">
          <ac:chgData name="Антон Янко" userId="965ca0305301fe4e" providerId="LiveId" clId="{55BA2631-B2C5-4B04-9307-A5A6AD6AA7DB}" dt="2026-08-31T15:39:13.074" v="1254" actId="22"/>
          <ac:spMkLst>
            <pc:docMk/>
            <pc:sldMk cId="2490445852" sldId="2213"/>
            <ac:spMk id="6" creationId="{8529554A-DE94-AE3F-F551-FEBE93FC577D}"/>
          </ac:spMkLst>
        </pc:spChg>
        <pc:spChg chg="del">
          <ac:chgData name="Антон Янко" userId="965ca0305301fe4e" providerId="LiveId" clId="{55BA2631-B2C5-4B04-9307-A5A6AD6AA7DB}" dt="2026-08-31T15:39:12.841" v="1253" actId="478"/>
          <ac:spMkLst>
            <pc:docMk/>
            <pc:sldMk cId="2490445852" sldId="2213"/>
            <ac:spMk id="7" creationId="{7C292C9E-D794-B89F-FE68-B168C2DE454F}"/>
          </ac:spMkLst>
        </pc:spChg>
      </pc:sldChg>
      <pc:sldChg chg="delSp modSp add mod">
        <pc:chgData name="Антон Янко" userId="965ca0305301fe4e" providerId="LiveId" clId="{55BA2631-B2C5-4B04-9307-A5A6AD6AA7DB}" dt="2026-08-31T15:56:03.037" v="1390" actId="113"/>
        <pc:sldMkLst>
          <pc:docMk/>
          <pc:sldMk cId="243844287" sldId="2214"/>
        </pc:sldMkLst>
        <pc:spChg chg="mod">
          <ac:chgData name="Антон Янко" userId="965ca0305301fe4e" providerId="LiveId" clId="{55BA2631-B2C5-4B04-9307-A5A6AD6AA7DB}" dt="2026-08-31T15:56:03.037" v="1390" actId="113"/>
          <ac:spMkLst>
            <pc:docMk/>
            <pc:sldMk cId="243844287" sldId="2214"/>
            <ac:spMk id="4" creationId="{193DA94D-2CF1-29BA-123D-24A6B6DC1B7E}"/>
          </ac:spMkLst>
        </pc:spChg>
        <pc:spChg chg="del">
          <ac:chgData name="Антон Янко" userId="965ca0305301fe4e" providerId="LiveId" clId="{55BA2631-B2C5-4B04-9307-A5A6AD6AA7DB}" dt="2026-08-31T15:55:53.943" v="1388" actId="478"/>
          <ac:spMkLst>
            <pc:docMk/>
            <pc:sldMk cId="243844287" sldId="2214"/>
            <ac:spMk id="7" creationId="{D4E8D697-6976-7089-7660-42B9C656FF6D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528051006" sldId="2214"/>
        </pc:sldMkLst>
      </pc:sldChg>
      <pc:sldChg chg="addSp delSp modSp add del mod">
        <pc:chgData name="Антон Янко" userId="965ca0305301fe4e" providerId="LiveId" clId="{55BA2631-B2C5-4B04-9307-A5A6AD6AA7DB}" dt="2026-08-31T15:55:41.159" v="1386" actId="2696"/>
        <pc:sldMkLst>
          <pc:docMk/>
          <pc:sldMk cId="3358954022" sldId="2214"/>
        </pc:sldMkLst>
        <pc:spChg chg="mod">
          <ac:chgData name="Антон Янко" userId="965ca0305301fe4e" providerId="LiveId" clId="{55BA2631-B2C5-4B04-9307-A5A6AD6AA7DB}" dt="2026-08-31T15:47:32.237" v="1285"/>
          <ac:spMkLst>
            <pc:docMk/>
            <pc:sldMk cId="3358954022" sldId="2214"/>
            <ac:spMk id="4" creationId="{193DA94D-2CF1-29BA-123D-24A6B6DC1B7E}"/>
          </ac:spMkLst>
        </pc:spChg>
        <pc:spChg chg="del">
          <ac:chgData name="Антон Янко" userId="965ca0305301fe4e" providerId="LiveId" clId="{55BA2631-B2C5-4B04-9307-A5A6AD6AA7DB}" dt="2026-08-31T15:39:15.948" v="1255" actId="478"/>
          <ac:spMkLst>
            <pc:docMk/>
            <pc:sldMk cId="3358954022" sldId="2214"/>
            <ac:spMk id="6" creationId="{D331222C-ED36-082C-7034-F0A1278C2430}"/>
          </ac:spMkLst>
        </pc:spChg>
        <pc:spChg chg="add">
          <ac:chgData name="Антон Янко" userId="965ca0305301fe4e" providerId="LiveId" clId="{55BA2631-B2C5-4B04-9307-A5A6AD6AA7DB}" dt="2026-08-31T15:39:16.103" v="1256" actId="22"/>
          <ac:spMkLst>
            <pc:docMk/>
            <pc:sldMk cId="3358954022" sldId="2214"/>
            <ac:spMk id="7" creationId="{D4E8D697-6976-7089-7660-42B9C656FF6D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370592323" sldId="2215"/>
        </pc:sldMkLst>
      </pc:sldChg>
      <pc:sldChg chg="addSp delSp add mod">
        <pc:chgData name="Антон Янко" userId="965ca0305301fe4e" providerId="LiveId" clId="{55BA2631-B2C5-4B04-9307-A5A6AD6AA7DB}" dt="2026-08-31T15:36:10.291" v="1189" actId="22"/>
        <pc:sldMkLst>
          <pc:docMk/>
          <pc:sldMk cId="3179936734" sldId="2215"/>
        </pc:sldMkLst>
        <pc:spChg chg="del">
          <ac:chgData name="Антон Янко" userId="965ca0305301fe4e" providerId="LiveId" clId="{55BA2631-B2C5-4B04-9307-A5A6AD6AA7DB}" dt="2026-08-31T15:36:10.098" v="1188" actId="478"/>
          <ac:spMkLst>
            <pc:docMk/>
            <pc:sldMk cId="3179936734" sldId="2215"/>
            <ac:spMk id="6" creationId="{9F492F19-B19A-180E-D2A6-58B638A0E7DD}"/>
          </ac:spMkLst>
        </pc:spChg>
        <pc:spChg chg="add">
          <ac:chgData name="Антон Янко" userId="965ca0305301fe4e" providerId="LiveId" clId="{55BA2631-B2C5-4B04-9307-A5A6AD6AA7DB}" dt="2026-08-31T15:36:10.291" v="1189" actId="22"/>
          <ac:spMkLst>
            <pc:docMk/>
            <pc:sldMk cId="3179936734" sldId="2215"/>
            <ac:spMk id="7" creationId="{8F34A8AE-ECE0-25C2-95D7-30157042E816}"/>
          </ac:spMkLst>
        </pc:spChg>
      </pc:sldChg>
      <pc:sldChg chg="modSp add mod">
        <pc:chgData name="Антон Янко" userId="965ca0305301fe4e" providerId="LiveId" clId="{55BA2631-B2C5-4B04-9307-A5A6AD6AA7DB}" dt="2026-08-31T15:37:33.124" v="1222"/>
        <pc:sldMkLst>
          <pc:docMk/>
          <pc:sldMk cId="3228763983" sldId="2216"/>
        </pc:sldMkLst>
        <pc:spChg chg="mod">
          <ac:chgData name="Антон Янко" userId="965ca0305301fe4e" providerId="LiveId" clId="{55BA2631-B2C5-4B04-9307-A5A6AD6AA7DB}" dt="2026-08-31T15:37:33.124" v="1222"/>
          <ac:spMkLst>
            <pc:docMk/>
            <pc:sldMk cId="3228763983" sldId="2216"/>
            <ac:spMk id="7" creationId="{9DA1264D-E66C-D7D7-A28C-66B8C786C2B8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640712971" sldId="2217"/>
        </pc:sldMkLst>
      </pc:sldChg>
      <pc:sldChg chg="modSp add mod">
        <pc:chgData name="Антон Янко" userId="965ca0305301fe4e" providerId="LiveId" clId="{55BA2631-B2C5-4B04-9307-A5A6AD6AA7DB}" dt="2026-08-31T15:36:43.494" v="1209" actId="20577"/>
        <pc:sldMkLst>
          <pc:docMk/>
          <pc:sldMk cId="915401690" sldId="2218"/>
        </pc:sldMkLst>
        <pc:spChg chg="mod">
          <ac:chgData name="Антон Янко" userId="965ca0305301fe4e" providerId="LiveId" clId="{55BA2631-B2C5-4B04-9307-A5A6AD6AA7DB}" dt="2026-08-31T15:36:43.494" v="1209" actId="20577"/>
          <ac:spMkLst>
            <pc:docMk/>
            <pc:sldMk cId="915401690" sldId="2218"/>
            <ac:spMk id="5" creationId="{456F1A5C-A955-BDAF-A360-AD45A31C7ECE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520991901" sldId="2218"/>
        </pc:sldMkLst>
      </pc:sldChg>
      <pc:sldChg chg="modSp add mod">
        <pc:chgData name="Антон Янко" userId="965ca0305301fe4e" providerId="LiveId" clId="{55BA2631-B2C5-4B04-9307-A5A6AD6AA7DB}" dt="2026-08-31T15:38:20.028" v="1235"/>
        <pc:sldMkLst>
          <pc:docMk/>
          <pc:sldMk cId="1385422542" sldId="2219"/>
        </pc:sldMkLst>
        <pc:spChg chg="mod">
          <ac:chgData name="Антон Янко" userId="965ca0305301fe4e" providerId="LiveId" clId="{55BA2631-B2C5-4B04-9307-A5A6AD6AA7DB}" dt="2026-08-31T15:38:14.403" v="1233" actId="20577"/>
          <ac:spMkLst>
            <pc:docMk/>
            <pc:sldMk cId="1385422542" sldId="2219"/>
            <ac:spMk id="4" creationId="{D31535A3-8C65-6A67-A7A3-10392C74B5AB}"/>
          </ac:spMkLst>
        </pc:spChg>
        <pc:spChg chg="mod">
          <ac:chgData name="Антон Янко" userId="965ca0305301fe4e" providerId="LiveId" clId="{55BA2631-B2C5-4B04-9307-A5A6AD6AA7DB}" dt="2026-08-31T15:38:20.028" v="1235"/>
          <ac:spMkLst>
            <pc:docMk/>
            <pc:sldMk cId="1385422542" sldId="2219"/>
            <ac:spMk id="7" creationId="{725AA6FA-FEAD-9A59-39E4-D3132CCEC657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211944820" sldId="2220"/>
        </pc:sldMkLst>
      </pc:sldChg>
      <pc:sldChg chg="modSp add mod">
        <pc:chgData name="Антон Янко" userId="965ca0305301fe4e" providerId="LiveId" clId="{55BA2631-B2C5-4B04-9307-A5A6AD6AA7DB}" dt="2026-08-31T15:38:58.461" v="1248"/>
        <pc:sldMkLst>
          <pc:docMk/>
          <pc:sldMk cId="2728142217" sldId="2220"/>
        </pc:sldMkLst>
        <pc:spChg chg="mod">
          <ac:chgData name="Антон Янко" userId="965ca0305301fe4e" providerId="LiveId" clId="{55BA2631-B2C5-4B04-9307-A5A6AD6AA7DB}" dt="2026-08-31T15:38:58.461" v="1248"/>
          <ac:spMkLst>
            <pc:docMk/>
            <pc:sldMk cId="2728142217" sldId="2220"/>
            <ac:spMk id="6" creationId="{37A330B9-00B0-BBB9-307D-155D49A6B91E}"/>
          </ac:spMkLst>
        </pc:spChg>
      </pc:sldChg>
      <pc:sldChg chg="addSp delSp add mod">
        <pc:chgData name="Антон Янко" userId="965ca0305301fe4e" providerId="LiveId" clId="{55BA2631-B2C5-4B04-9307-A5A6AD6AA7DB}" dt="2026-08-31T15:37:41.128" v="1224" actId="22"/>
        <pc:sldMkLst>
          <pc:docMk/>
          <pc:sldMk cId="3031840478" sldId="2221"/>
        </pc:sldMkLst>
        <pc:spChg chg="del">
          <ac:chgData name="Антон Янко" userId="965ca0305301fe4e" providerId="LiveId" clId="{55BA2631-B2C5-4B04-9307-A5A6AD6AA7DB}" dt="2026-08-31T15:37:40.943" v="1223" actId="478"/>
          <ac:spMkLst>
            <pc:docMk/>
            <pc:sldMk cId="3031840478" sldId="2221"/>
            <ac:spMk id="6" creationId="{60D7CBAE-C2F3-FF74-1D4A-C463F6F8B0EA}"/>
          </ac:spMkLst>
        </pc:spChg>
        <pc:spChg chg="add">
          <ac:chgData name="Антон Янко" userId="965ca0305301fe4e" providerId="LiveId" clId="{55BA2631-B2C5-4B04-9307-A5A6AD6AA7DB}" dt="2026-08-31T15:37:41.128" v="1224" actId="22"/>
          <ac:spMkLst>
            <pc:docMk/>
            <pc:sldMk cId="3031840478" sldId="2221"/>
            <ac:spMk id="7" creationId="{356A7AEA-CBDE-5C9E-EB24-2B70114BD578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4011513719" sldId="2221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705780709" sldId="2222"/>
        </pc:sldMkLst>
      </pc:sldChg>
      <pc:sldChg chg="addSp delSp add mod">
        <pc:chgData name="Антон Янко" userId="965ca0305301fe4e" providerId="LiveId" clId="{55BA2631-B2C5-4B04-9307-A5A6AD6AA7DB}" dt="2026-08-31T15:37:44.873" v="1226" actId="22"/>
        <pc:sldMkLst>
          <pc:docMk/>
          <pc:sldMk cId="3616539571" sldId="2222"/>
        </pc:sldMkLst>
        <pc:spChg chg="del">
          <ac:chgData name="Антон Янко" userId="965ca0305301fe4e" providerId="LiveId" clId="{55BA2631-B2C5-4B04-9307-A5A6AD6AA7DB}" dt="2026-08-31T15:37:44.687" v="1225" actId="478"/>
          <ac:spMkLst>
            <pc:docMk/>
            <pc:sldMk cId="3616539571" sldId="2222"/>
            <ac:spMk id="6" creationId="{FA790EC2-B695-C932-160C-4DB0008C0AD5}"/>
          </ac:spMkLst>
        </pc:spChg>
        <pc:spChg chg="add">
          <ac:chgData name="Антон Янко" userId="965ca0305301fe4e" providerId="LiveId" clId="{55BA2631-B2C5-4B04-9307-A5A6AD6AA7DB}" dt="2026-08-31T15:37:44.873" v="1226" actId="22"/>
          <ac:spMkLst>
            <pc:docMk/>
            <pc:sldMk cId="3616539571" sldId="2222"/>
            <ac:spMk id="7" creationId="{DDC94F1D-02E0-CD71-8D2A-ADD35A8FEC88}"/>
          </ac:spMkLst>
        </pc:spChg>
      </pc:sldChg>
      <pc:sldChg chg="addSp delSp add mod">
        <pc:chgData name="Антон Янко" userId="965ca0305301fe4e" providerId="LiveId" clId="{55BA2631-B2C5-4B04-9307-A5A6AD6AA7DB}" dt="2026-08-31T15:38:26.118" v="1237" actId="22"/>
        <pc:sldMkLst>
          <pc:docMk/>
          <pc:sldMk cId="1362681348" sldId="2223"/>
        </pc:sldMkLst>
        <pc:spChg chg="del">
          <ac:chgData name="Антон Янко" userId="965ca0305301fe4e" providerId="LiveId" clId="{55BA2631-B2C5-4B04-9307-A5A6AD6AA7DB}" dt="2026-08-31T15:38:25.925" v="1236" actId="478"/>
          <ac:spMkLst>
            <pc:docMk/>
            <pc:sldMk cId="1362681348" sldId="2223"/>
            <ac:spMk id="5" creationId="{73BAA5F6-E02A-6C6F-44FC-7E52A3AD9598}"/>
          </ac:spMkLst>
        </pc:spChg>
        <pc:spChg chg="add">
          <ac:chgData name="Антон Янко" userId="965ca0305301fe4e" providerId="LiveId" clId="{55BA2631-B2C5-4B04-9307-A5A6AD6AA7DB}" dt="2026-08-31T15:38:26.118" v="1237" actId="22"/>
          <ac:spMkLst>
            <pc:docMk/>
            <pc:sldMk cId="1362681348" sldId="2223"/>
            <ac:spMk id="6" creationId="{A44D50FC-4730-9C80-BA7E-9B7FC3521017}"/>
          </ac:spMkLst>
        </pc:spChg>
      </pc:sldChg>
      <pc:sldChg chg="addSp delSp add mod">
        <pc:chgData name="Антон Янко" userId="965ca0305301fe4e" providerId="LiveId" clId="{55BA2631-B2C5-4B04-9307-A5A6AD6AA7DB}" dt="2026-08-31T15:38:29.574" v="1239" actId="22"/>
        <pc:sldMkLst>
          <pc:docMk/>
          <pc:sldMk cId="1802743359" sldId="2224"/>
        </pc:sldMkLst>
        <pc:spChg chg="del">
          <ac:chgData name="Антон Янко" userId="965ca0305301fe4e" providerId="LiveId" clId="{55BA2631-B2C5-4B04-9307-A5A6AD6AA7DB}" dt="2026-08-31T15:38:29.132" v="1238" actId="478"/>
          <ac:spMkLst>
            <pc:docMk/>
            <pc:sldMk cId="1802743359" sldId="2224"/>
            <ac:spMk id="5" creationId="{B9401C9F-148C-C4D6-D1A1-5DB1F4A4B994}"/>
          </ac:spMkLst>
        </pc:spChg>
        <pc:spChg chg="add">
          <ac:chgData name="Антон Янко" userId="965ca0305301fe4e" providerId="LiveId" clId="{55BA2631-B2C5-4B04-9307-A5A6AD6AA7DB}" dt="2026-08-31T15:38:29.574" v="1239" actId="22"/>
          <ac:spMkLst>
            <pc:docMk/>
            <pc:sldMk cId="1802743359" sldId="2224"/>
            <ac:spMk id="6" creationId="{D998DB8E-FFB5-70B4-AFA5-E9204209AC6B}"/>
          </ac:spMkLst>
        </pc:spChg>
      </pc:sldChg>
      <pc:sldChg chg="addSp delSp add mod">
        <pc:chgData name="Антон Янко" userId="965ca0305301fe4e" providerId="LiveId" clId="{55BA2631-B2C5-4B04-9307-A5A6AD6AA7DB}" dt="2026-08-31T15:39:06.500" v="1250" actId="22"/>
        <pc:sldMkLst>
          <pc:docMk/>
          <pc:sldMk cId="1209859963" sldId="2225"/>
        </pc:sldMkLst>
        <pc:spChg chg="add">
          <ac:chgData name="Антон Янко" userId="965ca0305301fe4e" providerId="LiveId" clId="{55BA2631-B2C5-4B04-9307-A5A6AD6AA7DB}" dt="2026-08-31T15:39:06.500" v="1250" actId="22"/>
          <ac:spMkLst>
            <pc:docMk/>
            <pc:sldMk cId="1209859963" sldId="2225"/>
            <ac:spMk id="6" creationId="{C21D7274-56DC-C217-B028-9AA9A5C62B63}"/>
          </ac:spMkLst>
        </pc:spChg>
        <pc:spChg chg="del">
          <ac:chgData name="Антон Янко" userId="965ca0305301fe4e" providerId="LiveId" clId="{55BA2631-B2C5-4B04-9307-A5A6AD6AA7DB}" dt="2026-08-31T15:39:06.332" v="1249" actId="478"/>
          <ac:spMkLst>
            <pc:docMk/>
            <pc:sldMk cId="1209859963" sldId="2225"/>
            <ac:spMk id="7" creationId="{9977B9D6-EFD4-2B9F-0304-A95C6398613F}"/>
          </ac:spMkLst>
        </pc:spChg>
      </pc:sldChg>
      <pc:sldChg chg="addSp delSp add mod">
        <pc:chgData name="Антон Янко" userId="965ca0305301fe4e" providerId="LiveId" clId="{55BA2631-B2C5-4B04-9307-A5A6AD6AA7DB}" dt="2026-08-31T15:39:09.469" v="1252" actId="22"/>
        <pc:sldMkLst>
          <pc:docMk/>
          <pc:sldMk cId="2374538079" sldId="2226"/>
        </pc:sldMkLst>
        <pc:spChg chg="add">
          <ac:chgData name="Антон Янко" userId="965ca0305301fe4e" providerId="LiveId" clId="{55BA2631-B2C5-4B04-9307-A5A6AD6AA7DB}" dt="2026-08-31T15:39:09.469" v="1252" actId="22"/>
          <ac:spMkLst>
            <pc:docMk/>
            <pc:sldMk cId="2374538079" sldId="2226"/>
            <ac:spMk id="6" creationId="{18A559EB-DC8B-E4C7-8490-A3A75EE488DA}"/>
          </ac:spMkLst>
        </pc:spChg>
        <pc:spChg chg="del">
          <ac:chgData name="Антон Янко" userId="965ca0305301fe4e" providerId="LiveId" clId="{55BA2631-B2C5-4B04-9307-A5A6AD6AA7DB}" dt="2026-08-31T15:39:09.243" v="1251" actId="478"/>
          <ac:spMkLst>
            <pc:docMk/>
            <pc:sldMk cId="2374538079" sldId="2226"/>
            <ac:spMk id="7" creationId="{F9EA2725-DCB8-F8C5-2144-902CE85FB6C6}"/>
          </ac:spMkLst>
        </pc:spChg>
      </pc:sldChg>
      <pc:sldChg chg="add">
        <pc:chgData name="Антон Янко" userId="965ca0305301fe4e" providerId="LiveId" clId="{55BA2631-B2C5-4B04-9307-A5A6AD6AA7DB}" dt="2026-08-31T15:34:54.065" v="1170"/>
        <pc:sldMkLst>
          <pc:docMk/>
          <pc:sldMk cId="629165477" sldId="2227"/>
        </pc:sldMkLst>
      </pc:sldChg>
      <pc:sldChg chg="addSp delSp add mod">
        <pc:chgData name="Антон Янко" userId="965ca0305301fe4e" providerId="LiveId" clId="{55BA2631-B2C5-4B04-9307-A5A6AD6AA7DB}" dt="2026-08-31T15:37:47.949" v="1228" actId="22"/>
        <pc:sldMkLst>
          <pc:docMk/>
          <pc:sldMk cId="1860742359" sldId="2228"/>
        </pc:sldMkLst>
        <pc:spChg chg="del">
          <ac:chgData name="Антон Янко" userId="965ca0305301fe4e" providerId="LiveId" clId="{55BA2631-B2C5-4B04-9307-A5A6AD6AA7DB}" dt="2026-08-31T15:37:47.791" v="1227" actId="478"/>
          <ac:spMkLst>
            <pc:docMk/>
            <pc:sldMk cId="1860742359" sldId="2228"/>
            <ac:spMk id="6" creationId="{C830B60E-DC0B-694E-5780-983B51D9C50F}"/>
          </ac:spMkLst>
        </pc:spChg>
        <pc:spChg chg="add">
          <ac:chgData name="Антон Янко" userId="965ca0305301fe4e" providerId="LiveId" clId="{55BA2631-B2C5-4B04-9307-A5A6AD6AA7DB}" dt="2026-08-31T15:37:47.949" v="1228" actId="22"/>
          <ac:spMkLst>
            <pc:docMk/>
            <pc:sldMk cId="1860742359" sldId="2228"/>
            <ac:spMk id="7" creationId="{EB19C465-CDA2-51E0-A677-4E4AFAE1C9B0}"/>
          </ac:spMkLst>
        </pc:spChg>
      </pc:sldChg>
      <pc:sldChg chg="addSp delSp add mod">
        <pc:chgData name="Антон Янко" userId="965ca0305301fe4e" providerId="LiveId" clId="{55BA2631-B2C5-4B04-9307-A5A6AD6AA7DB}" dt="2026-08-31T15:38:38.617" v="1243" actId="22"/>
        <pc:sldMkLst>
          <pc:docMk/>
          <pc:sldMk cId="929838889" sldId="2229"/>
        </pc:sldMkLst>
        <pc:spChg chg="add">
          <ac:chgData name="Антон Янко" userId="965ca0305301fe4e" providerId="LiveId" clId="{55BA2631-B2C5-4B04-9307-A5A6AD6AA7DB}" dt="2026-08-31T15:38:38.617" v="1243" actId="22"/>
          <ac:spMkLst>
            <pc:docMk/>
            <pc:sldMk cId="929838889" sldId="2229"/>
            <ac:spMk id="4" creationId="{7710267F-6024-67DE-1D6D-300018CAB36C}"/>
          </ac:spMkLst>
        </pc:spChg>
        <pc:spChg chg="del">
          <ac:chgData name="Антон Янко" userId="965ca0305301fe4e" providerId="LiveId" clId="{55BA2631-B2C5-4B04-9307-A5A6AD6AA7DB}" dt="2026-08-31T15:38:38.385" v="1242" actId="478"/>
          <ac:spMkLst>
            <pc:docMk/>
            <pc:sldMk cId="929838889" sldId="2229"/>
            <ac:spMk id="7" creationId="{307B05E4-871B-66D3-EA0C-897FBA87355F}"/>
          </ac:spMkLst>
        </pc:spChg>
      </pc:sldChg>
      <pc:sldChg chg="addSp delSp add mod">
        <pc:chgData name="Антон Янко" userId="965ca0305301fe4e" providerId="LiveId" clId="{55BA2631-B2C5-4B04-9307-A5A6AD6AA7DB}" dt="2026-08-31T15:38:33.167" v="1241" actId="22"/>
        <pc:sldMkLst>
          <pc:docMk/>
          <pc:sldMk cId="997924842" sldId="2230"/>
        </pc:sldMkLst>
        <pc:spChg chg="del">
          <ac:chgData name="Антон Янко" userId="965ca0305301fe4e" providerId="LiveId" clId="{55BA2631-B2C5-4B04-9307-A5A6AD6AA7DB}" dt="2026-08-31T15:38:32.928" v="1240" actId="478"/>
          <ac:spMkLst>
            <pc:docMk/>
            <pc:sldMk cId="997924842" sldId="2230"/>
            <ac:spMk id="5" creationId="{6D581E43-32A2-1CE4-9F47-128E4D350A91}"/>
          </ac:spMkLst>
        </pc:spChg>
        <pc:spChg chg="add">
          <ac:chgData name="Антон Янко" userId="965ca0305301fe4e" providerId="LiveId" clId="{55BA2631-B2C5-4B04-9307-A5A6AD6AA7DB}" dt="2026-08-31T15:38:33.167" v="1241" actId="22"/>
          <ac:spMkLst>
            <pc:docMk/>
            <pc:sldMk cId="997924842" sldId="2230"/>
            <ac:spMk id="6" creationId="{9AFEC3EB-BC58-75E5-EB50-2F296B81309D}"/>
          </ac:spMkLst>
        </pc:spChg>
      </pc:sldChg>
      <pc:sldChg chg="addSp delSp add mod">
        <pc:chgData name="Антон Янко" userId="965ca0305301fe4e" providerId="LiveId" clId="{55BA2631-B2C5-4B04-9307-A5A6AD6AA7DB}" dt="2026-08-31T15:39:22.921" v="1260" actId="22"/>
        <pc:sldMkLst>
          <pc:docMk/>
          <pc:sldMk cId="4085857088" sldId="2231"/>
        </pc:sldMkLst>
        <pc:spChg chg="del">
          <ac:chgData name="Антон Янко" userId="965ca0305301fe4e" providerId="LiveId" clId="{55BA2631-B2C5-4B04-9307-A5A6AD6AA7DB}" dt="2026-08-31T15:39:22.732" v="1259" actId="478"/>
          <ac:spMkLst>
            <pc:docMk/>
            <pc:sldMk cId="4085857088" sldId="2231"/>
            <ac:spMk id="5" creationId="{09E72574-6B72-C4E6-8104-F352D81F69D8}"/>
          </ac:spMkLst>
        </pc:spChg>
        <pc:spChg chg="add">
          <ac:chgData name="Антон Янко" userId="965ca0305301fe4e" providerId="LiveId" clId="{55BA2631-B2C5-4B04-9307-A5A6AD6AA7DB}" dt="2026-08-31T15:39:22.921" v="1260" actId="22"/>
          <ac:spMkLst>
            <pc:docMk/>
            <pc:sldMk cId="4085857088" sldId="2231"/>
            <ac:spMk id="6" creationId="{1FCC9299-97E8-8719-0EE2-D54BBDD0CC7F}"/>
          </ac:spMkLst>
        </pc:spChg>
      </pc:sldChg>
      <pc:sldChg chg="addSp delSp add mod">
        <pc:chgData name="Антон Янко" userId="965ca0305301fe4e" providerId="LiveId" clId="{55BA2631-B2C5-4B04-9307-A5A6AD6AA7DB}" dt="2026-08-31T15:39:19.364" v="1258" actId="22"/>
        <pc:sldMkLst>
          <pc:docMk/>
          <pc:sldMk cId="2349279278" sldId="2232"/>
        </pc:sldMkLst>
        <pc:spChg chg="del">
          <ac:chgData name="Антон Янко" userId="965ca0305301fe4e" providerId="LiveId" clId="{55BA2631-B2C5-4B04-9307-A5A6AD6AA7DB}" dt="2026-08-31T15:39:19.183" v="1257" actId="478"/>
          <ac:spMkLst>
            <pc:docMk/>
            <pc:sldMk cId="2349279278" sldId="2232"/>
            <ac:spMk id="5" creationId="{E6B13D44-514D-4B69-C2FD-9DB71C8D3617}"/>
          </ac:spMkLst>
        </pc:spChg>
        <pc:spChg chg="add">
          <ac:chgData name="Антон Янко" userId="965ca0305301fe4e" providerId="LiveId" clId="{55BA2631-B2C5-4B04-9307-A5A6AD6AA7DB}" dt="2026-08-31T15:39:19.364" v="1258" actId="22"/>
          <ac:spMkLst>
            <pc:docMk/>
            <pc:sldMk cId="2349279278" sldId="2232"/>
            <ac:spMk id="7" creationId="{2DA71665-E5AC-4ED3-A31B-8F94BE7CD9C9}"/>
          </ac:spMkLst>
        </pc:spChg>
      </pc:sldChg>
      <pc:sldChg chg="add del">
        <pc:chgData name="Антон Янко" userId="965ca0305301fe4e" providerId="LiveId" clId="{55BA2631-B2C5-4B04-9307-A5A6AD6AA7DB}" dt="2026-08-31T17:02:02.059" v="1996" actId="2696"/>
        <pc:sldMkLst>
          <pc:docMk/>
          <pc:sldMk cId="0" sldId="2233"/>
        </pc:sldMkLst>
      </pc:sldChg>
      <pc:sldChg chg="addSp delSp add mod">
        <pc:chgData name="Антон Янко" userId="965ca0305301fe4e" providerId="LiveId" clId="{55BA2631-B2C5-4B04-9307-A5A6AD6AA7DB}" dt="2026-08-31T17:02:05.853" v="1998" actId="22"/>
        <pc:sldMkLst>
          <pc:docMk/>
          <pc:sldMk cId="0" sldId="2234"/>
        </pc:sldMkLst>
        <pc:spChg chg="del">
          <ac:chgData name="Антон Янко" userId="965ca0305301fe4e" providerId="LiveId" clId="{55BA2631-B2C5-4B04-9307-A5A6AD6AA7DB}" dt="2026-08-31T17:02:05.630" v="1997" actId="478"/>
          <ac:spMkLst>
            <pc:docMk/>
            <pc:sldMk cId="0" sldId="2234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2:05.853" v="1998" actId="22"/>
          <ac:spMkLst>
            <pc:docMk/>
            <pc:sldMk cId="0" sldId="2234"/>
            <ac:spMk id="6" creationId="{849CC4CB-0AD0-647A-CFB0-11FC4E7A2E9E}"/>
          </ac:spMkLst>
        </pc:spChg>
      </pc:sldChg>
      <pc:sldChg chg="add del">
        <pc:chgData name="Антон Янко" userId="965ca0305301fe4e" providerId="LiveId" clId="{55BA2631-B2C5-4B04-9307-A5A6AD6AA7DB}" dt="2026-08-31T15:37:17.926" v="1218" actId="2696"/>
        <pc:sldMkLst>
          <pc:docMk/>
          <pc:sldMk cId="687947075" sldId="2235"/>
        </pc:sldMkLst>
      </pc:sldChg>
      <pc:sldChg chg="addSp delSp modSp add mod">
        <pc:chgData name="Антон Янко" userId="965ca0305301fe4e" providerId="LiveId" clId="{55BA2631-B2C5-4B04-9307-A5A6AD6AA7DB}" dt="2026-08-31T17:02:32.867" v="2002" actId="1076"/>
        <pc:sldMkLst>
          <pc:docMk/>
          <pc:sldMk cId="0" sldId="2236"/>
        </pc:sldMkLst>
        <pc:spChg chg="mod">
          <ac:chgData name="Антон Янко" userId="965ca0305301fe4e" providerId="LiveId" clId="{55BA2631-B2C5-4B04-9307-A5A6AD6AA7DB}" dt="2026-08-31T17:02:32.867" v="2002" actId="1076"/>
          <ac:spMkLst>
            <pc:docMk/>
            <pc:sldMk cId="0" sldId="2236"/>
            <ac:spMk id="4" creationId="{00000000-0000-0000-0000-000000000000}"/>
          </ac:spMkLst>
        </pc:spChg>
        <pc:spChg chg="del">
          <ac:chgData name="Антон Янко" userId="965ca0305301fe4e" providerId="LiveId" clId="{55BA2631-B2C5-4B04-9307-A5A6AD6AA7DB}" dt="2026-08-31T17:02:15.812" v="1999" actId="478"/>
          <ac:spMkLst>
            <pc:docMk/>
            <pc:sldMk cId="0" sldId="2236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2:16.032" v="2000" actId="22"/>
          <ac:spMkLst>
            <pc:docMk/>
            <pc:sldMk cId="0" sldId="2236"/>
            <ac:spMk id="6" creationId="{9CEFE7EA-AC09-1FCA-69E3-12D7F56134DE}"/>
          </ac:spMkLst>
        </pc:spChg>
      </pc:sldChg>
      <pc:sldChg chg="add del">
        <pc:chgData name="Антон Янко" userId="965ca0305301fe4e" providerId="LiveId" clId="{55BA2631-B2C5-4B04-9307-A5A6AD6AA7DB}" dt="2026-08-31T15:37:59.365" v="1229" actId="2696"/>
        <pc:sldMkLst>
          <pc:docMk/>
          <pc:sldMk cId="2456843530" sldId="2236"/>
        </pc:sldMkLst>
      </pc:sldChg>
      <pc:sldChg chg="addSp delSp add mod">
        <pc:chgData name="Антон Янко" userId="965ca0305301fe4e" providerId="LiveId" clId="{55BA2631-B2C5-4B04-9307-A5A6AD6AA7DB}" dt="2026-08-31T17:03:09.062" v="2016" actId="22"/>
        <pc:sldMkLst>
          <pc:docMk/>
          <pc:sldMk cId="0" sldId="2237"/>
        </pc:sldMkLst>
        <pc:spChg chg="del">
          <ac:chgData name="Антон Янко" userId="965ca0305301fe4e" providerId="LiveId" clId="{55BA2631-B2C5-4B04-9307-A5A6AD6AA7DB}" dt="2026-08-31T17:03:08.845" v="2015" actId="478"/>
          <ac:spMkLst>
            <pc:docMk/>
            <pc:sldMk cId="0" sldId="2237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09.062" v="2016" actId="22"/>
          <ac:spMkLst>
            <pc:docMk/>
            <pc:sldMk cId="0" sldId="2237"/>
            <ac:spMk id="6" creationId="{29451C7C-50EA-33CC-63C0-45154C56D905}"/>
          </ac:spMkLst>
        </pc:spChg>
      </pc:sldChg>
      <pc:sldChg chg="add del">
        <pc:chgData name="Антон Янко" userId="965ca0305301fe4e" providerId="LiveId" clId="{55BA2631-B2C5-4B04-9307-A5A6AD6AA7DB}" dt="2026-08-31T15:38:46.802" v="1244" actId="2696"/>
        <pc:sldMkLst>
          <pc:docMk/>
          <pc:sldMk cId="3935093350" sldId="2237"/>
        </pc:sldMkLst>
      </pc:sldChg>
      <pc:sldChg chg="add del">
        <pc:chgData name="Антон Янко" userId="965ca0305301fe4e" providerId="LiveId" clId="{55BA2631-B2C5-4B04-9307-A5A6AD6AA7DB}" dt="2026-08-31T15:39:27.815" v="1261" actId="2696"/>
        <pc:sldMkLst>
          <pc:docMk/>
          <pc:sldMk cId="525500544" sldId="2238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563725923" sldId="2238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756637196" sldId="2239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088139765" sldId="2240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4036934915" sldId="2241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929369200" sldId="2242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4099909443" sldId="2243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230355469" sldId="2244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893424463" sldId="2245"/>
        </pc:sldMkLst>
      </pc:sldChg>
      <pc:sldChg chg="delSp modSp add del mod ord setBg">
        <pc:chgData name="Антон Янко" userId="965ca0305301fe4e" providerId="LiveId" clId="{55BA2631-B2C5-4B04-9307-A5A6AD6AA7DB}" dt="2026-08-31T15:07:24.425" v="793" actId="20577"/>
        <pc:sldMkLst>
          <pc:docMk/>
          <pc:sldMk cId="3366349379" sldId="2246"/>
        </pc:sldMkLst>
        <pc:spChg chg="mod">
          <ac:chgData name="Антон Янко" userId="965ca0305301fe4e" providerId="LiveId" clId="{55BA2631-B2C5-4B04-9307-A5A6AD6AA7DB}" dt="2026-08-31T15:07:24.425" v="793" actId="20577"/>
          <ac:spMkLst>
            <pc:docMk/>
            <pc:sldMk cId="3366349379" sldId="2246"/>
            <ac:spMk id="4" creationId="{BF292C4B-21D0-F01F-F06B-F2E104AB6C36}"/>
          </ac:spMkLst>
        </pc:spChg>
      </pc:sldChg>
      <pc:sldChg chg="addSp delSp add mod">
        <pc:chgData name="Антон Янко" userId="965ca0305301fe4e" providerId="LiveId" clId="{55BA2631-B2C5-4B04-9307-A5A6AD6AA7DB}" dt="2026-08-31T17:03:32.575" v="2028" actId="22"/>
        <pc:sldMkLst>
          <pc:docMk/>
          <pc:sldMk cId="0" sldId="2248"/>
        </pc:sldMkLst>
        <pc:spChg chg="del">
          <ac:chgData name="Антон Янко" userId="965ca0305301fe4e" providerId="LiveId" clId="{55BA2631-B2C5-4B04-9307-A5A6AD6AA7DB}" dt="2026-08-31T17:03:32.411" v="2027" actId="478"/>
          <ac:spMkLst>
            <pc:docMk/>
            <pc:sldMk cId="0" sldId="2248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32.575" v="2028" actId="22"/>
          <ac:spMkLst>
            <pc:docMk/>
            <pc:sldMk cId="0" sldId="2248"/>
            <ac:spMk id="6" creationId="{C4D7D5BC-202F-033C-C185-BECBEE89CA90}"/>
          </ac:spMkLst>
        </pc:spChg>
      </pc:sldChg>
      <pc:sldChg chg="addSp delSp add mod">
        <pc:chgData name="Антон Янко" userId="965ca0305301fe4e" providerId="LiveId" clId="{55BA2631-B2C5-4B04-9307-A5A6AD6AA7DB}" dt="2026-08-31T17:03:51.402" v="2030" actId="22"/>
        <pc:sldMkLst>
          <pc:docMk/>
          <pc:sldMk cId="0" sldId="2249"/>
        </pc:sldMkLst>
        <pc:spChg chg="del">
          <ac:chgData name="Антон Янко" userId="965ca0305301fe4e" providerId="LiveId" clId="{55BA2631-B2C5-4B04-9307-A5A6AD6AA7DB}" dt="2026-08-31T17:03:51.230" v="2029" actId="478"/>
          <ac:spMkLst>
            <pc:docMk/>
            <pc:sldMk cId="0" sldId="2249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51.402" v="2030" actId="22"/>
          <ac:spMkLst>
            <pc:docMk/>
            <pc:sldMk cId="0" sldId="2249"/>
            <ac:spMk id="6" creationId="{47FF675B-622D-C964-B0D8-1C967DBBEE5C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096540156" sldId="2251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669258541" sldId="2252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433241844" sldId="2253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789298655" sldId="2254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529878002" sldId="2255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211619852" sldId="2256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745321025" sldId="2257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496602682" sldId="2258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02334811" sldId="2259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78867023" sldId="2260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582798984" sldId="2261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97677273" sldId="2262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258964183" sldId="2263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094360064" sldId="2264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976020150" sldId="2265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470683740" sldId="2266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933759658" sldId="2267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626198460" sldId="2268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345302053" sldId="2269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561694699" sldId="2270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504100445" sldId="2271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454437959" sldId="2272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263439880" sldId="2273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658542511" sldId="2274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071101888" sldId="2275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4042373534" sldId="2276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797571039" sldId="2277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533306174" sldId="2278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155826941" sldId="2279"/>
        </pc:sldMkLst>
      </pc:sldChg>
      <pc:sldChg chg="modSp add mod">
        <pc:chgData name="Антон Янко" userId="965ca0305301fe4e" providerId="LiveId" clId="{55BA2631-B2C5-4B04-9307-A5A6AD6AA7DB}" dt="2026-08-31T15:19:56.539" v="869" actId="20577"/>
        <pc:sldMkLst>
          <pc:docMk/>
          <pc:sldMk cId="1466410095" sldId="2281"/>
        </pc:sldMkLst>
        <pc:spChg chg="mod">
          <ac:chgData name="Антон Янко" userId="965ca0305301fe4e" providerId="LiveId" clId="{55BA2631-B2C5-4B04-9307-A5A6AD6AA7DB}" dt="2026-08-31T15:19:56.539" v="869" actId="20577"/>
          <ac:spMkLst>
            <pc:docMk/>
            <pc:sldMk cId="1466410095" sldId="2281"/>
            <ac:spMk id="6" creationId="{328A5285-1E16-976B-14C8-1A9A179A201D}"/>
          </ac:spMkLst>
        </pc:spChg>
      </pc:sldChg>
      <pc:sldChg chg="modSp add mod">
        <pc:chgData name="Антон Янко" userId="965ca0305301fe4e" providerId="LiveId" clId="{55BA2631-B2C5-4B04-9307-A5A6AD6AA7DB}" dt="2026-08-31T15:20:32.725" v="902" actId="20577"/>
        <pc:sldMkLst>
          <pc:docMk/>
          <pc:sldMk cId="38433420" sldId="2287"/>
        </pc:sldMkLst>
        <pc:spChg chg="mod">
          <ac:chgData name="Антон Янко" userId="965ca0305301fe4e" providerId="LiveId" clId="{55BA2631-B2C5-4B04-9307-A5A6AD6AA7DB}" dt="2026-08-31T15:20:32.725" v="902" actId="20577"/>
          <ac:spMkLst>
            <pc:docMk/>
            <pc:sldMk cId="38433420" sldId="2287"/>
            <ac:spMk id="6" creationId="{71A32A4A-7A9B-98E6-772A-2C90B33A31FB}"/>
          </ac:spMkLst>
        </pc:spChg>
      </pc:sldChg>
      <pc:sldChg chg="modSp add mod">
        <pc:chgData name="Антон Янко" userId="965ca0305301fe4e" providerId="LiveId" clId="{55BA2631-B2C5-4B04-9307-A5A6AD6AA7DB}" dt="2026-08-31T15:20:39.059" v="908" actId="20577"/>
        <pc:sldMkLst>
          <pc:docMk/>
          <pc:sldMk cId="1143233912" sldId="2288"/>
        </pc:sldMkLst>
        <pc:spChg chg="mod">
          <ac:chgData name="Антон Янко" userId="965ca0305301fe4e" providerId="LiveId" clId="{55BA2631-B2C5-4B04-9307-A5A6AD6AA7DB}" dt="2026-08-31T15:20:39.059" v="908" actId="20577"/>
          <ac:spMkLst>
            <pc:docMk/>
            <pc:sldMk cId="1143233912" sldId="2288"/>
            <ac:spMk id="6" creationId="{F98B5819-B745-62C2-DC12-BC847F75F403}"/>
          </ac:spMkLst>
        </pc:spChg>
      </pc:sldChg>
      <pc:sldChg chg="modSp add mod">
        <pc:chgData name="Антон Янко" userId="965ca0305301fe4e" providerId="LiveId" clId="{55BA2631-B2C5-4B04-9307-A5A6AD6AA7DB}" dt="2026-08-31T15:20:58.534" v="926" actId="20577"/>
        <pc:sldMkLst>
          <pc:docMk/>
          <pc:sldMk cId="2035453337" sldId="2290"/>
        </pc:sldMkLst>
        <pc:spChg chg="mod">
          <ac:chgData name="Антон Янко" userId="965ca0305301fe4e" providerId="LiveId" clId="{55BA2631-B2C5-4B04-9307-A5A6AD6AA7DB}" dt="2026-08-31T15:20:58.534" v="926" actId="20577"/>
          <ac:spMkLst>
            <pc:docMk/>
            <pc:sldMk cId="2035453337" sldId="2290"/>
            <ac:spMk id="5" creationId="{43E4290F-355F-DA60-F090-35A268BDEF16}"/>
          </ac:spMkLst>
        </pc:spChg>
      </pc:sldChg>
      <pc:sldChg chg="modSp add mod">
        <pc:chgData name="Антон Янко" userId="965ca0305301fe4e" providerId="LiveId" clId="{55BA2631-B2C5-4B04-9307-A5A6AD6AA7DB}" dt="2026-08-31T15:20:42.238" v="911" actId="20577"/>
        <pc:sldMkLst>
          <pc:docMk/>
          <pc:sldMk cId="1087621709" sldId="2291"/>
        </pc:sldMkLst>
        <pc:spChg chg="mod">
          <ac:chgData name="Антон Янко" userId="965ca0305301fe4e" providerId="LiveId" clId="{55BA2631-B2C5-4B04-9307-A5A6AD6AA7DB}" dt="2026-08-31T15:20:42.238" v="911" actId="20577"/>
          <ac:spMkLst>
            <pc:docMk/>
            <pc:sldMk cId="1087621709" sldId="2291"/>
            <ac:spMk id="6" creationId="{A144E14E-1811-06AD-60E1-5476C8519073}"/>
          </ac:spMkLst>
        </pc:spChg>
      </pc:sldChg>
      <pc:sldChg chg="modSp add mod">
        <pc:chgData name="Антон Янко" userId="965ca0305301fe4e" providerId="LiveId" clId="{55BA2631-B2C5-4B04-9307-A5A6AD6AA7DB}" dt="2026-08-31T15:20:45.643" v="914" actId="20577"/>
        <pc:sldMkLst>
          <pc:docMk/>
          <pc:sldMk cId="348802779" sldId="2292"/>
        </pc:sldMkLst>
        <pc:spChg chg="mod">
          <ac:chgData name="Антон Янко" userId="965ca0305301fe4e" providerId="LiveId" clId="{55BA2631-B2C5-4B04-9307-A5A6AD6AA7DB}" dt="2026-08-31T15:20:45.643" v="914" actId="20577"/>
          <ac:spMkLst>
            <pc:docMk/>
            <pc:sldMk cId="348802779" sldId="2292"/>
            <ac:spMk id="6" creationId="{1F015B62-C8C7-0D92-5134-C95BEB0C84AD}"/>
          </ac:spMkLst>
        </pc:spChg>
      </pc:sldChg>
      <pc:sldChg chg="modSp add mod">
        <pc:chgData name="Антон Янко" userId="965ca0305301fe4e" providerId="LiveId" clId="{55BA2631-B2C5-4B04-9307-A5A6AD6AA7DB}" dt="2026-08-31T15:20:49.255" v="917" actId="20577"/>
        <pc:sldMkLst>
          <pc:docMk/>
          <pc:sldMk cId="3905649580" sldId="2293"/>
        </pc:sldMkLst>
        <pc:spChg chg="mod">
          <ac:chgData name="Антон Янко" userId="965ca0305301fe4e" providerId="LiveId" clId="{55BA2631-B2C5-4B04-9307-A5A6AD6AA7DB}" dt="2026-08-31T15:20:49.255" v="917" actId="20577"/>
          <ac:spMkLst>
            <pc:docMk/>
            <pc:sldMk cId="3905649580" sldId="2293"/>
            <ac:spMk id="6" creationId="{6FC87147-1360-7089-F19E-A80170C6094A}"/>
          </ac:spMkLst>
        </pc:spChg>
      </pc:sldChg>
      <pc:sldChg chg="modSp add mod">
        <pc:chgData name="Антон Янко" userId="965ca0305301fe4e" providerId="LiveId" clId="{55BA2631-B2C5-4B04-9307-A5A6AD6AA7DB}" dt="2026-08-31T15:20:52.488" v="920" actId="20577"/>
        <pc:sldMkLst>
          <pc:docMk/>
          <pc:sldMk cId="1826873986" sldId="2294"/>
        </pc:sldMkLst>
        <pc:spChg chg="mod">
          <ac:chgData name="Антон Янко" userId="965ca0305301fe4e" providerId="LiveId" clId="{55BA2631-B2C5-4B04-9307-A5A6AD6AA7DB}" dt="2026-08-31T15:20:52.488" v="920" actId="20577"/>
          <ac:spMkLst>
            <pc:docMk/>
            <pc:sldMk cId="1826873986" sldId="2294"/>
            <ac:spMk id="6" creationId="{DB1901B0-6CA7-06D8-42E2-67701E5F005B}"/>
          </ac:spMkLst>
        </pc:spChg>
      </pc:sldChg>
      <pc:sldChg chg="modSp add mod">
        <pc:chgData name="Антон Янко" userId="965ca0305301fe4e" providerId="LiveId" clId="{55BA2631-B2C5-4B04-9307-A5A6AD6AA7DB}" dt="2026-08-31T15:20:55.390" v="923" actId="20577"/>
        <pc:sldMkLst>
          <pc:docMk/>
          <pc:sldMk cId="3857754626" sldId="2295"/>
        </pc:sldMkLst>
        <pc:spChg chg="mod">
          <ac:chgData name="Антон Янко" userId="965ca0305301fe4e" providerId="LiveId" clId="{55BA2631-B2C5-4B04-9307-A5A6AD6AA7DB}" dt="2026-08-31T15:20:55.390" v="923" actId="20577"/>
          <ac:spMkLst>
            <pc:docMk/>
            <pc:sldMk cId="3857754626" sldId="2295"/>
            <ac:spMk id="6" creationId="{3870CD8A-3823-6D7C-D22F-970B38A3B0DC}"/>
          </ac:spMkLst>
        </pc:spChg>
        <pc:spChg chg="mod">
          <ac:chgData name="Антон Янко" userId="965ca0305301fe4e" providerId="LiveId" clId="{55BA2631-B2C5-4B04-9307-A5A6AD6AA7DB}" dt="2026-08-31T15:18:34.579" v="840" actId="20577"/>
          <ac:spMkLst>
            <pc:docMk/>
            <pc:sldMk cId="3857754626" sldId="2295"/>
            <ac:spMk id="9" creationId="{A38DD1CE-1915-08E2-951C-A1CDFEA1909B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3851770418" sldId="2296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081597241" sldId="2297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135927266" sldId="2298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729702075" sldId="2299"/>
        </pc:sldMkLst>
      </pc:sldChg>
      <pc:sldChg chg="modSp add mod">
        <pc:chgData name="Антон Янко" userId="965ca0305301fe4e" providerId="LiveId" clId="{55BA2631-B2C5-4B04-9307-A5A6AD6AA7DB}" dt="2026-08-31T15:21:14.444" v="941" actId="20577"/>
        <pc:sldMkLst>
          <pc:docMk/>
          <pc:sldMk cId="3650784862" sldId="2300"/>
        </pc:sldMkLst>
        <pc:spChg chg="mod">
          <ac:chgData name="Антон Янко" userId="965ca0305301fe4e" providerId="LiveId" clId="{55BA2631-B2C5-4B04-9307-A5A6AD6AA7DB}" dt="2026-08-31T15:21:14.444" v="941" actId="20577"/>
          <ac:spMkLst>
            <pc:docMk/>
            <pc:sldMk cId="3650784862" sldId="2300"/>
            <ac:spMk id="5" creationId="{9F9EA168-E8D0-7F4A-4B62-E9D38F4626A9}"/>
          </ac:spMkLst>
        </pc:spChg>
      </pc:sldChg>
      <pc:sldChg chg="modSp add mod">
        <pc:chgData name="Антон Янко" userId="965ca0305301fe4e" providerId="LiveId" clId="{55BA2631-B2C5-4B04-9307-A5A6AD6AA7DB}" dt="2026-08-31T15:21:17.654" v="944" actId="20577"/>
        <pc:sldMkLst>
          <pc:docMk/>
          <pc:sldMk cId="1828315188" sldId="2301"/>
        </pc:sldMkLst>
        <pc:spChg chg="mod">
          <ac:chgData name="Антон Янко" userId="965ca0305301fe4e" providerId="LiveId" clId="{55BA2631-B2C5-4B04-9307-A5A6AD6AA7DB}" dt="2026-08-31T15:21:17.654" v="944" actId="20577"/>
          <ac:spMkLst>
            <pc:docMk/>
            <pc:sldMk cId="1828315188" sldId="2301"/>
            <ac:spMk id="5" creationId="{3FA59959-6478-09AB-89DD-7032D59B1070}"/>
          </ac:spMkLst>
        </pc:spChg>
      </pc:sldChg>
      <pc:sldChg chg="addSp delSp modSp add mod">
        <pc:chgData name="Антон Янко" userId="965ca0305301fe4e" providerId="LiveId" clId="{55BA2631-B2C5-4B04-9307-A5A6AD6AA7DB}" dt="2026-08-31T17:02:56.932" v="2011" actId="1076"/>
        <pc:sldMkLst>
          <pc:docMk/>
          <pc:sldMk cId="0" sldId="2302"/>
        </pc:sldMkLst>
        <pc:spChg chg="del">
          <ac:chgData name="Антон Янко" userId="965ca0305301fe4e" providerId="LiveId" clId="{55BA2631-B2C5-4B04-9307-A5A6AD6AA7DB}" dt="2026-08-31T17:02:53.634" v="2009" actId="478"/>
          <ac:spMkLst>
            <pc:docMk/>
            <pc:sldMk cId="0" sldId="2302"/>
            <ac:spMk id="5" creationId="{00000000-0000-0000-0000-000000000000}"/>
          </ac:spMkLst>
        </pc:spChg>
        <pc:spChg chg="add mod">
          <ac:chgData name="Антон Янко" userId="965ca0305301fe4e" providerId="LiveId" clId="{55BA2631-B2C5-4B04-9307-A5A6AD6AA7DB}" dt="2026-08-31T17:02:56.932" v="2011" actId="1076"/>
          <ac:spMkLst>
            <pc:docMk/>
            <pc:sldMk cId="0" sldId="2302"/>
            <ac:spMk id="7" creationId="{AB0CD84D-1A47-B1C4-2B41-99C0F38E1439}"/>
          </ac:spMkLst>
        </pc:spChg>
      </pc:sldChg>
      <pc:sldChg chg="addSp delSp modSp add mod">
        <pc:chgData name="Антон Янко" userId="965ca0305301fe4e" providerId="LiveId" clId="{55BA2631-B2C5-4B04-9307-A5A6AD6AA7DB}" dt="2026-08-31T17:03:04.005" v="2014" actId="1076"/>
        <pc:sldMkLst>
          <pc:docMk/>
          <pc:sldMk cId="0" sldId="2303"/>
        </pc:sldMkLst>
        <pc:spChg chg="del">
          <ac:chgData name="Антон Янко" userId="965ca0305301fe4e" providerId="LiveId" clId="{55BA2631-B2C5-4B04-9307-A5A6AD6AA7DB}" dt="2026-08-31T17:03:01.682" v="2012" actId="478"/>
          <ac:spMkLst>
            <pc:docMk/>
            <pc:sldMk cId="0" sldId="2303"/>
            <ac:spMk id="5" creationId="{00000000-0000-0000-0000-000000000000}"/>
          </ac:spMkLst>
        </pc:spChg>
        <pc:spChg chg="add mod">
          <ac:chgData name="Антон Янко" userId="965ca0305301fe4e" providerId="LiveId" clId="{55BA2631-B2C5-4B04-9307-A5A6AD6AA7DB}" dt="2026-08-31T17:03:04.005" v="2014" actId="1076"/>
          <ac:spMkLst>
            <pc:docMk/>
            <pc:sldMk cId="0" sldId="2303"/>
            <ac:spMk id="6" creationId="{3EC20FBF-7394-BE44-FADB-B2C5C9139808}"/>
          </ac:spMkLst>
        </pc:spChg>
      </pc:sldChg>
      <pc:sldChg chg="addSp delSp add mod">
        <pc:chgData name="Антон Янко" userId="965ca0305301fe4e" providerId="LiveId" clId="{55BA2631-B2C5-4B04-9307-A5A6AD6AA7DB}" dt="2026-08-31T17:03:13.646" v="2018" actId="22"/>
        <pc:sldMkLst>
          <pc:docMk/>
          <pc:sldMk cId="0" sldId="2304"/>
        </pc:sldMkLst>
        <pc:spChg chg="del">
          <ac:chgData name="Антон Янко" userId="965ca0305301fe4e" providerId="LiveId" clId="{55BA2631-B2C5-4B04-9307-A5A6AD6AA7DB}" dt="2026-08-31T17:03:13.442" v="2017" actId="478"/>
          <ac:spMkLst>
            <pc:docMk/>
            <pc:sldMk cId="0" sldId="2304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13.646" v="2018" actId="22"/>
          <ac:spMkLst>
            <pc:docMk/>
            <pc:sldMk cId="0" sldId="2304"/>
            <ac:spMk id="7" creationId="{366C57CC-38D5-9F0A-9CAF-8B69929A8EA2}"/>
          </ac:spMkLst>
        </pc:spChg>
      </pc:sldChg>
      <pc:sldChg chg="addSp delSp add mod">
        <pc:chgData name="Антон Янко" userId="965ca0305301fe4e" providerId="LiveId" clId="{55BA2631-B2C5-4B04-9307-A5A6AD6AA7DB}" dt="2026-08-31T17:03:17.279" v="2020" actId="22"/>
        <pc:sldMkLst>
          <pc:docMk/>
          <pc:sldMk cId="0" sldId="2305"/>
        </pc:sldMkLst>
        <pc:spChg chg="del">
          <ac:chgData name="Антон Янко" userId="965ca0305301fe4e" providerId="LiveId" clId="{55BA2631-B2C5-4B04-9307-A5A6AD6AA7DB}" dt="2026-08-31T17:03:17.052" v="2019" actId="478"/>
          <ac:spMkLst>
            <pc:docMk/>
            <pc:sldMk cId="0" sldId="2305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17.279" v="2020" actId="22"/>
          <ac:spMkLst>
            <pc:docMk/>
            <pc:sldMk cId="0" sldId="2305"/>
            <ac:spMk id="6" creationId="{46D0220C-8631-5FDF-F5F4-EEB27F98E5DA}"/>
          </ac:spMkLst>
        </pc:spChg>
      </pc:sldChg>
      <pc:sldChg chg="addSp delSp add mod">
        <pc:chgData name="Антон Янко" userId="965ca0305301fe4e" providerId="LiveId" clId="{55BA2631-B2C5-4B04-9307-A5A6AD6AA7DB}" dt="2026-08-31T17:03:22.038" v="2022" actId="22"/>
        <pc:sldMkLst>
          <pc:docMk/>
          <pc:sldMk cId="0" sldId="2306"/>
        </pc:sldMkLst>
        <pc:spChg chg="del">
          <ac:chgData name="Антон Янко" userId="965ca0305301fe4e" providerId="LiveId" clId="{55BA2631-B2C5-4B04-9307-A5A6AD6AA7DB}" dt="2026-08-31T17:03:21.842" v="2021" actId="478"/>
          <ac:spMkLst>
            <pc:docMk/>
            <pc:sldMk cId="0" sldId="2306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22.038" v="2022" actId="22"/>
          <ac:spMkLst>
            <pc:docMk/>
            <pc:sldMk cId="0" sldId="2306"/>
            <ac:spMk id="6" creationId="{22D4C839-3548-FA3D-B3EA-F9CB1C9C60EE}"/>
          </ac:spMkLst>
        </pc:spChg>
      </pc:sldChg>
      <pc:sldChg chg="addSp delSp add mod">
        <pc:chgData name="Антон Янко" userId="965ca0305301fe4e" providerId="LiveId" clId="{55BA2631-B2C5-4B04-9307-A5A6AD6AA7DB}" dt="2026-08-31T17:03:25.708" v="2024" actId="22"/>
        <pc:sldMkLst>
          <pc:docMk/>
          <pc:sldMk cId="0" sldId="2307"/>
        </pc:sldMkLst>
        <pc:spChg chg="del">
          <ac:chgData name="Антон Янко" userId="965ca0305301fe4e" providerId="LiveId" clId="{55BA2631-B2C5-4B04-9307-A5A6AD6AA7DB}" dt="2026-08-31T17:03:25.497" v="2023" actId="478"/>
          <ac:spMkLst>
            <pc:docMk/>
            <pc:sldMk cId="0" sldId="2307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25.708" v="2024" actId="22"/>
          <ac:spMkLst>
            <pc:docMk/>
            <pc:sldMk cId="0" sldId="2307"/>
            <ac:spMk id="7" creationId="{38C3FCC2-9917-DBE4-7C05-9E00222CC04F}"/>
          </ac:spMkLst>
        </pc:spChg>
      </pc:sldChg>
      <pc:sldChg chg="addSp delSp add mod">
        <pc:chgData name="Антон Янко" userId="965ca0305301fe4e" providerId="LiveId" clId="{55BA2631-B2C5-4B04-9307-A5A6AD6AA7DB}" dt="2026-08-31T17:03:29.406" v="2026" actId="22"/>
        <pc:sldMkLst>
          <pc:docMk/>
          <pc:sldMk cId="0" sldId="2308"/>
        </pc:sldMkLst>
        <pc:spChg chg="del">
          <ac:chgData name="Антон Янко" userId="965ca0305301fe4e" providerId="LiveId" clId="{55BA2631-B2C5-4B04-9307-A5A6AD6AA7DB}" dt="2026-08-31T17:03:29.232" v="2025" actId="478"/>
          <ac:spMkLst>
            <pc:docMk/>
            <pc:sldMk cId="0" sldId="2308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3:29.406" v="2026" actId="22"/>
          <ac:spMkLst>
            <pc:docMk/>
            <pc:sldMk cId="0" sldId="2308"/>
            <ac:spMk id="6" creationId="{FBF8CC51-E808-5FEA-80A7-7988C0C78ADD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0" sldId="2309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0" sldId="2310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0" sldId="2311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0" sldId="2312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0" sldId="2313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997498175" sldId="2314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545612195" sldId="2315"/>
        </pc:sldMkLst>
      </pc:sldChg>
      <pc:sldChg chg="modSp mod">
        <pc:chgData name="Антон Янко" userId="965ca0305301fe4e" providerId="LiveId" clId="{55BA2631-B2C5-4B04-9307-A5A6AD6AA7DB}" dt="2026-08-31T15:10:29.595" v="803" actId="113"/>
        <pc:sldMkLst>
          <pc:docMk/>
          <pc:sldMk cId="274052707" sldId="2316"/>
        </pc:sldMkLst>
        <pc:spChg chg="mod">
          <ac:chgData name="Антон Янко" userId="965ca0305301fe4e" providerId="LiveId" clId="{55BA2631-B2C5-4B04-9307-A5A6AD6AA7DB}" dt="2026-08-31T15:10:29.595" v="803" actId="113"/>
          <ac:spMkLst>
            <pc:docMk/>
            <pc:sldMk cId="274052707" sldId="2316"/>
            <ac:spMk id="4" creationId="{635BC8D1-A78F-A0A3-E489-B3DF59932C62}"/>
          </ac:spMkLst>
        </pc:spChg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612591443" sldId="2317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1349165448" sldId="2318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739240845" sldId="2319"/>
        </pc:sldMkLst>
      </pc:sldChg>
      <pc:sldChg chg="del">
        <pc:chgData name="Антон Янко" userId="965ca0305301fe4e" providerId="LiveId" clId="{55BA2631-B2C5-4B04-9307-A5A6AD6AA7DB}" dt="2026-08-31T15:19:23.339" v="848" actId="2696"/>
        <pc:sldMkLst>
          <pc:docMk/>
          <pc:sldMk cId="2721199017" sldId="2320"/>
        </pc:sldMkLst>
      </pc:sldChg>
      <pc:sldChg chg="modSp add mod">
        <pc:chgData name="Антон Янко" userId="965ca0305301fe4e" providerId="LiveId" clId="{55BA2631-B2C5-4B04-9307-A5A6AD6AA7DB}" dt="2026-08-31T15:19:37.674" v="851" actId="20577"/>
        <pc:sldMkLst>
          <pc:docMk/>
          <pc:sldMk cId="756478208" sldId="2321"/>
        </pc:sldMkLst>
        <pc:spChg chg="mod">
          <ac:chgData name="Антон Янко" userId="965ca0305301fe4e" providerId="LiveId" clId="{55BA2631-B2C5-4B04-9307-A5A6AD6AA7DB}" dt="2026-08-31T15:19:37.674" v="851" actId="20577"/>
          <ac:spMkLst>
            <pc:docMk/>
            <pc:sldMk cId="756478208" sldId="2321"/>
            <ac:spMk id="7" creationId="{2E252C97-2BFB-6FDC-C18B-4E0F8C0E87E4}"/>
          </ac:spMkLst>
        </pc:spChg>
      </pc:sldChg>
      <pc:sldChg chg="modSp add mod">
        <pc:chgData name="Антон Янко" userId="965ca0305301fe4e" providerId="LiveId" clId="{55BA2631-B2C5-4B04-9307-A5A6AD6AA7DB}" dt="2026-08-31T15:19:40.842" v="854" actId="20577"/>
        <pc:sldMkLst>
          <pc:docMk/>
          <pc:sldMk cId="2935538846" sldId="2322"/>
        </pc:sldMkLst>
        <pc:spChg chg="mod">
          <ac:chgData name="Антон Янко" userId="965ca0305301fe4e" providerId="LiveId" clId="{55BA2631-B2C5-4B04-9307-A5A6AD6AA7DB}" dt="2026-08-31T15:19:40.842" v="854" actId="20577"/>
          <ac:spMkLst>
            <pc:docMk/>
            <pc:sldMk cId="2935538846" sldId="2322"/>
            <ac:spMk id="6" creationId="{9511D11C-537D-57BC-827E-D5D90A7A8E55}"/>
          </ac:spMkLst>
        </pc:spChg>
      </pc:sldChg>
      <pc:sldChg chg="modSp add mod">
        <pc:chgData name="Антон Янко" userId="965ca0305301fe4e" providerId="LiveId" clId="{55BA2631-B2C5-4B04-9307-A5A6AD6AA7DB}" dt="2026-08-31T15:31:56.576" v="1165" actId="20577"/>
        <pc:sldMkLst>
          <pc:docMk/>
          <pc:sldMk cId="2997829840" sldId="2323"/>
        </pc:sldMkLst>
        <pc:spChg chg="mod">
          <ac:chgData name="Антон Янко" userId="965ca0305301fe4e" providerId="LiveId" clId="{55BA2631-B2C5-4B04-9307-A5A6AD6AA7DB}" dt="2026-08-31T15:31:56.576" v="1165" actId="20577"/>
          <ac:spMkLst>
            <pc:docMk/>
            <pc:sldMk cId="2997829840" sldId="2323"/>
            <ac:spMk id="4" creationId="{DBCFB9CF-70B6-0320-6FEA-84E270DC618C}"/>
          </ac:spMkLst>
        </pc:spChg>
        <pc:spChg chg="mod">
          <ac:chgData name="Антон Янко" userId="965ca0305301fe4e" providerId="LiveId" clId="{55BA2631-B2C5-4B04-9307-A5A6AD6AA7DB}" dt="2026-08-31T15:19:44.083" v="857" actId="20577"/>
          <ac:spMkLst>
            <pc:docMk/>
            <pc:sldMk cId="2997829840" sldId="2323"/>
            <ac:spMk id="6" creationId="{E52FB794-9E8C-8FE8-BFB6-4A33DC2869C9}"/>
          </ac:spMkLst>
        </pc:spChg>
      </pc:sldChg>
      <pc:sldChg chg="modSp add mod">
        <pc:chgData name="Антон Янко" userId="965ca0305301fe4e" providerId="LiveId" clId="{55BA2631-B2C5-4B04-9307-A5A6AD6AA7DB}" dt="2026-08-31T15:19:47.253" v="860" actId="20577"/>
        <pc:sldMkLst>
          <pc:docMk/>
          <pc:sldMk cId="3707901515" sldId="2324"/>
        </pc:sldMkLst>
        <pc:spChg chg="mod">
          <ac:chgData name="Антон Янко" userId="965ca0305301fe4e" providerId="LiveId" clId="{55BA2631-B2C5-4B04-9307-A5A6AD6AA7DB}" dt="2026-08-31T15:19:47.253" v="860" actId="20577"/>
          <ac:spMkLst>
            <pc:docMk/>
            <pc:sldMk cId="3707901515" sldId="2324"/>
            <ac:spMk id="6" creationId="{AF5057A6-18C8-EE98-9491-A4A025BB6FA5}"/>
          </ac:spMkLst>
        </pc:spChg>
      </pc:sldChg>
      <pc:sldChg chg="modSp add mod">
        <pc:chgData name="Антон Янко" userId="965ca0305301fe4e" providerId="LiveId" clId="{55BA2631-B2C5-4B04-9307-A5A6AD6AA7DB}" dt="2026-08-31T15:19:50.317" v="863" actId="20577"/>
        <pc:sldMkLst>
          <pc:docMk/>
          <pc:sldMk cId="3065041365" sldId="2325"/>
        </pc:sldMkLst>
        <pc:spChg chg="mod">
          <ac:chgData name="Антон Янко" userId="965ca0305301fe4e" providerId="LiveId" clId="{55BA2631-B2C5-4B04-9307-A5A6AD6AA7DB}" dt="2026-08-31T15:19:50.317" v="863" actId="20577"/>
          <ac:spMkLst>
            <pc:docMk/>
            <pc:sldMk cId="3065041365" sldId="2325"/>
            <ac:spMk id="8" creationId="{D73F34A1-4FE3-70A1-DC4F-90CACE23AF56}"/>
          </ac:spMkLst>
        </pc:spChg>
      </pc:sldChg>
      <pc:sldChg chg="modSp add mod">
        <pc:chgData name="Антон Янко" userId="965ca0305301fe4e" providerId="LiveId" clId="{55BA2631-B2C5-4B04-9307-A5A6AD6AA7DB}" dt="2026-08-31T15:19:53.477" v="866" actId="20577"/>
        <pc:sldMkLst>
          <pc:docMk/>
          <pc:sldMk cId="2365496026" sldId="2326"/>
        </pc:sldMkLst>
        <pc:spChg chg="mod">
          <ac:chgData name="Антон Янко" userId="965ca0305301fe4e" providerId="LiveId" clId="{55BA2631-B2C5-4B04-9307-A5A6AD6AA7DB}" dt="2026-08-31T15:19:53.477" v="866" actId="20577"/>
          <ac:spMkLst>
            <pc:docMk/>
            <pc:sldMk cId="2365496026" sldId="2326"/>
            <ac:spMk id="6" creationId="{6196BC84-8A98-FB71-8943-C82598EC2516}"/>
          </ac:spMkLst>
        </pc:spChg>
      </pc:sldChg>
      <pc:sldChg chg="modSp add mod">
        <pc:chgData name="Антон Янко" userId="965ca0305301fe4e" providerId="LiveId" clId="{55BA2631-B2C5-4B04-9307-A5A6AD6AA7DB}" dt="2026-08-31T15:19:59.434" v="872" actId="20577"/>
        <pc:sldMkLst>
          <pc:docMk/>
          <pc:sldMk cId="501417722" sldId="2327"/>
        </pc:sldMkLst>
        <pc:spChg chg="mod">
          <ac:chgData name="Антон Янко" userId="965ca0305301fe4e" providerId="LiveId" clId="{55BA2631-B2C5-4B04-9307-A5A6AD6AA7DB}" dt="2026-08-31T15:19:59.434" v="872" actId="20577"/>
          <ac:spMkLst>
            <pc:docMk/>
            <pc:sldMk cId="501417722" sldId="2327"/>
            <ac:spMk id="6" creationId="{EBEB576F-3653-2406-5D68-745E96CD0CD6}"/>
          </ac:spMkLst>
        </pc:spChg>
      </pc:sldChg>
      <pc:sldChg chg="modSp add mod">
        <pc:chgData name="Антон Янко" userId="965ca0305301fe4e" providerId="LiveId" clId="{55BA2631-B2C5-4B04-9307-A5A6AD6AA7DB}" dt="2026-08-31T15:20:02.711" v="875" actId="20577"/>
        <pc:sldMkLst>
          <pc:docMk/>
          <pc:sldMk cId="3304628230" sldId="2328"/>
        </pc:sldMkLst>
        <pc:spChg chg="mod">
          <ac:chgData name="Антон Янко" userId="965ca0305301fe4e" providerId="LiveId" clId="{55BA2631-B2C5-4B04-9307-A5A6AD6AA7DB}" dt="2026-08-31T15:20:02.711" v="875" actId="20577"/>
          <ac:spMkLst>
            <pc:docMk/>
            <pc:sldMk cId="3304628230" sldId="2328"/>
            <ac:spMk id="6" creationId="{350428AF-D0AC-4172-31D7-5850B3622E1C}"/>
          </ac:spMkLst>
        </pc:spChg>
      </pc:sldChg>
      <pc:sldChg chg="modSp add mod">
        <pc:chgData name="Антон Янко" userId="965ca0305301fe4e" providerId="LiveId" clId="{55BA2631-B2C5-4B04-9307-A5A6AD6AA7DB}" dt="2026-08-31T15:20:06.117" v="878" actId="20577"/>
        <pc:sldMkLst>
          <pc:docMk/>
          <pc:sldMk cId="3711872601" sldId="2329"/>
        </pc:sldMkLst>
        <pc:spChg chg="mod">
          <ac:chgData name="Антон Янко" userId="965ca0305301fe4e" providerId="LiveId" clId="{55BA2631-B2C5-4B04-9307-A5A6AD6AA7DB}" dt="2026-08-31T15:20:06.117" v="878" actId="20577"/>
          <ac:spMkLst>
            <pc:docMk/>
            <pc:sldMk cId="3711872601" sldId="2329"/>
            <ac:spMk id="6" creationId="{457078EE-3610-D55A-1C08-2AF33340D99F}"/>
          </ac:spMkLst>
        </pc:spChg>
      </pc:sldChg>
      <pc:sldChg chg="modSp add mod">
        <pc:chgData name="Антон Янко" userId="965ca0305301fe4e" providerId="LiveId" clId="{55BA2631-B2C5-4B04-9307-A5A6AD6AA7DB}" dt="2026-08-31T15:20:09.247" v="881" actId="20577"/>
        <pc:sldMkLst>
          <pc:docMk/>
          <pc:sldMk cId="2535008639" sldId="2330"/>
        </pc:sldMkLst>
        <pc:spChg chg="mod">
          <ac:chgData name="Антон Янко" userId="965ca0305301fe4e" providerId="LiveId" clId="{55BA2631-B2C5-4B04-9307-A5A6AD6AA7DB}" dt="2026-08-31T15:20:09.247" v="881" actId="20577"/>
          <ac:spMkLst>
            <pc:docMk/>
            <pc:sldMk cId="2535008639" sldId="2330"/>
            <ac:spMk id="6" creationId="{FAC69A04-C776-8C7C-66E3-E60EB7313F54}"/>
          </ac:spMkLst>
        </pc:spChg>
      </pc:sldChg>
      <pc:sldChg chg="modSp add mod">
        <pc:chgData name="Антон Янко" userId="965ca0305301fe4e" providerId="LiveId" clId="{55BA2631-B2C5-4B04-9307-A5A6AD6AA7DB}" dt="2026-08-31T15:20:13.421" v="884" actId="20577"/>
        <pc:sldMkLst>
          <pc:docMk/>
          <pc:sldMk cId="215948607" sldId="2331"/>
        </pc:sldMkLst>
        <pc:spChg chg="mod">
          <ac:chgData name="Антон Янко" userId="965ca0305301fe4e" providerId="LiveId" clId="{55BA2631-B2C5-4B04-9307-A5A6AD6AA7DB}" dt="2026-08-31T15:20:13.421" v="884" actId="20577"/>
          <ac:spMkLst>
            <pc:docMk/>
            <pc:sldMk cId="215948607" sldId="2331"/>
            <ac:spMk id="8" creationId="{4E145791-D44A-D592-2DD7-CC2F94D9E9EF}"/>
          </ac:spMkLst>
        </pc:spChg>
      </pc:sldChg>
      <pc:sldChg chg="modSp add mod">
        <pc:chgData name="Антон Янко" userId="965ca0305301fe4e" providerId="LiveId" clId="{55BA2631-B2C5-4B04-9307-A5A6AD6AA7DB}" dt="2026-08-31T15:20:16.833" v="887" actId="20577"/>
        <pc:sldMkLst>
          <pc:docMk/>
          <pc:sldMk cId="2787882297" sldId="2332"/>
        </pc:sldMkLst>
        <pc:spChg chg="mod">
          <ac:chgData name="Антон Янко" userId="965ca0305301fe4e" providerId="LiveId" clId="{55BA2631-B2C5-4B04-9307-A5A6AD6AA7DB}" dt="2026-08-31T15:20:16.833" v="887" actId="20577"/>
          <ac:spMkLst>
            <pc:docMk/>
            <pc:sldMk cId="2787882297" sldId="2332"/>
            <ac:spMk id="6" creationId="{7A0DE04B-241F-F4F2-CD8A-925BC63D0D36}"/>
          </ac:spMkLst>
        </pc:spChg>
      </pc:sldChg>
      <pc:sldChg chg="modSp add mod">
        <pc:chgData name="Антон Янко" userId="965ca0305301fe4e" providerId="LiveId" clId="{55BA2631-B2C5-4B04-9307-A5A6AD6AA7DB}" dt="2026-08-31T15:20:20.055" v="890" actId="20577"/>
        <pc:sldMkLst>
          <pc:docMk/>
          <pc:sldMk cId="3913768218" sldId="2333"/>
        </pc:sldMkLst>
        <pc:spChg chg="mod">
          <ac:chgData name="Антон Янко" userId="965ca0305301fe4e" providerId="LiveId" clId="{55BA2631-B2C5-4B04-9307-A5A6AD6AA7DB}" dt="2026-08-31T15:20:20.055" v="890" actId="20577"/>
          <ac:spMkLst>
            <pc:docMk/>
            <pc:sldMk cId="3913768218" sldId="2333"/>
            <ac:spMk id="6" creationId="{6E56FAC9-2475-D34B-7053-59EEACDF760C}"/>
          </ac:spMkLst>
        </pc:spChg>
      </pc:sldChg>
      <pc:sldChg chg="modSp add mod">
        <pc:chgData name="Антон Янко" userId="965ca0305301fe4e" providerId="LiveId" clId="{55BA2631-B2C5-4B04-9307-A5A6AD6AA7DB}" dt="2026-08-31T15:20:23.186" v="893" actId="20577"/>
        <pc:sldMkLst>
          <pc:docMk/>
          <pc:sldMk cId="3622499165" sldId="2334"/>
        </pc:sldMkLst>
        <pc:spChg chg="mod">
          <ac:chgData name="Антон Янко" userId="965ca0305301fe4e" providerId="LiveId" clId="{55BA2631-B2C5-4B04-9307-A5A6AD6AA7DB}" dt="2026-08-31T15:20:23.186" v="893" actId="20577"/>
          <ac:spMkLst>
            <pc:docMk/>
            <pc:sldMk cId="3622499165" sldId="2334"/>
            <ac:spMk id="6" creationId="{3175D96F-D6AA-53E5-90B3-E5FD5C5536D8}"/>
          </ac:spMkLst>
        </pc:spChg>
      </pc:sldChg>
      <pc:sldChg chg="modSp add mod">
        <pc:chgData name="Антон Янко" userId="965ca0305301fe4e" providerId="LiveId" clId="{55BA2631-B2C5-4B04-9307-A5A6AD6AA7DB}" dt="2026-08-31T15:20:26.368" v="896" actId="20577"/>
        <pc:sldMkLst>
          <pc:docMk/>
          <pc:sldMk cId="534724851" sldId="2335"/>
        </pc:sldMkLst>
        <pc:spChg chg="mod">
          <ac:chgData name="Антон Янко" userId="965ca0305301fe4e" providerId="LiveId" clId="{55BA2631-B2C5-4B04-9307-A5A6AD6AA7DB}" dt="2026-08-31T15:20:26.368" v="896" actId="20577"/>
          <ac:spMkLst>
            <pc:docMk/>
            <pc:sldMk cId="534724851" sldId="2335"/>
            <ac:spMk id="6" creationId="{C1A80341-23C5-7463-4573-F46659F8C166}"/>
          </ac:spMkLst>
        </pc:spChg>
      </pc:sldChg>
      <pc:sldChg chg="modSp add mod">
        <pc:chgData name="Антон Янко" userId="965ca0305301fe4e" providerId="LiveId" clId="{55BA2631-B2C5-4B04-9307-A5A6AD6AA7DB}" dt="2026-08-31T15:20:29.496" v="899" actId="20577"/>
        <pc:sldMkLst>
          <pc:docMk/>
          <pc:sldMk cId="403238747" sldId="2336"/>
        </pc:sldMkLst>
        <pc:spChg chg="mod">
          <ac:chgData name="Антон Янко" userId="965ca0305301fe4e" providerId="LiveId" clId="{55BA2631-B2C5-4B04-9307-A5A6AD6AA7DB}" dt="2026-08-31T15:20:29.496" v="899" actId="20577"/>
          <ac:spMkLst>
            <pc:docMk/>
            <pc:sldMk cId="403238747" sldId="2336"/>
            <ac:spMk id="6" creationId="{EC743131-8036-9B1A-D597-0530BE0B1D45}"/>
          </ac:spMkLst>
        </pc:spChg>
      </pc:sldChg>
      <pc:sldChg chg="modSp add mod">
        <pc:chgData name="Антон Янко" userId="965ca0305301fe4e" providerId="LiveId" clId="{55BA2631-B2C5-4B04-9307-A5A6AD6AA7DB}" dt="2026-08-31T15:20:35.818" v="905" actId="20577"/>
        <pc:sldMkLst>
          <pc:docMk/>
          <pc:sldMk cId="2702764174" sldId="2337"/>
        </pc:sldMkLst>
        <pc:spChg chg="mod">
          <ac:chgData name="Антон Янко" userId="965ca0305301fe4e" providerId="LiveId" clId="{55BA2631-B2C5-4B04-9307-A5A6AD6AA7DB}" dt="2026-08-31T15:20:35.818" v="905" actId="20577"/>
          <ac:spMkLst>
            <pc:docMk/>
            <pc:sldMk cId="2702764174" sldId="2337"/>
            <ac:spMk id="6" creationId="{1771EBE9-2E6D-0FED-FC35-59A06980A4E6}"/>
          </ac:spMkLst>
        </pc:spChg>
      </pc:sldChg>
      <pc:sldChg chg="modSp add mod">
        <pc:chgData name="Антон Янко" userId="965ca0305301fe4e" providerId="LiveId" clId="{55BA2631-B2C5-4B04-9307-A5A6AD6AA7DB}" dt="2026-08-31T15:21:01.853" v="929" actId="20577"/>
        <pc:sldMkLst>
          <pc:docMk/>
          <pc:sldMk cId="2714637711" sldId="2338"/>
        </pc:sldMkLst>
        <pc:spChg chg="mod">
          <ac:chgData name="Антон Янко" userId="965ca0305301fe4e" providerId="LiveId" clId="{55BA2631-B2C5-4B04-9307-A5A6AD6AA7DB}" dt="2026-08-31T15:21:01.853" v="929" actId="20577"/>
          <ac:spMkLst>
            <pc:docMk/>
            <pc:sldMk cId="2714637711" sldId="2338"/>
            <ac:spMk id="5" creationId="{BB993ED0-F39F-113B-4046-615D46B41478}"/>
          </ac:spMkLst>
        </pc:spChg>
      </pc:sldChg>
      <pc:sldChg chg="modSp add mod">
        <pc:chgData name="Антон Янко" userId="965ca0305301fe4e" providerId="LiveId" clId="{55BA2631-B2C5-4B04-9307-A5A6AD6AA7DB}" dt="2026-08-31T15:21:05.492" v="932" actId="20577"/>
        <pc:sldMkLst>
          <pc:docMk/>
          <pc:sldMk cId="1909928935" sldId="2339"/>
        </pc:sldMkLst>
        <pc:spChg chg="mod">
          <ac:chgData name="Антон Янко" userId="965ca0305301fe4e" providerId="LiveId" clId="{55BA2631-B2C5-4B04-9307-A5A6AD6AA7DB}" dt="2026-08-31T15:21:05.492" v="932" actId="20577"/>
          <ac:spMkLst>
            <pc:docMk/>
            <pc:sldMk cId="1909928935" sldId="2339"/>
            <ac:spMk id="5" creationId="{9E775F2E-F950-C2F2-913D-571611DA624B}"/>
          </ac:spMkLst>
        </pc:spChg>
      </pc:sldChg>
      <pc:sldChg chg="modSp add mod">
        <pc:chgData name="Антон Янко" userId="965ca0305301fe4e" providerId="LiveId" clId="{55BA2631-B2C5-4B04-9307-A5A6AD6AA7DB}" dt="2026-08-31T15:21:08.464" v="935" actId="20577"/>
        <pc:sldMkLst>
          <pc:docMk/>
          <pc:sldMk cId="1123464489" sldId="2340"/>
        </pc:sldMkLst>
        <pc:spChg chg="mod">
          <ac:chgData name="Антон Янко" userId="965ca0305301fe4e" providerId="LiveId" clId="{55BA2631-B2C5-4B04-9307-A5A6AD6AA7DB}" dt="2026-08-31T15:21:08.464" v="935" actId="20577"/>
          <ac:spMkLst>
            <pc:docMk/>
            <pc:sldMk cId="1123464489" sldId="2340"/>
            <ac:spMk id="5" creationId="{1212A96C-EDA8-947E-5AE9-050759A62D2A}"/>
          </ac:spMkLst>
        </pc:spChg>
      </pc:sldChg>
      <pc:sldChg chg="modSp add mod">
        <pc:chgData name="Антон Янко" userId="965ca0305301fe4e" providerId="LiveId" clId="{55BA2631-B2C5-4B04-9307-A5A6AD6AA7DB}" dt="2026-08-31T15:21:11.613" v="938" actId="20577"/>
        <pc:sldMkLst>
          <pc:docMk/>
          <pc:sldMk cId="1957678670" sldId="2341"/>
        </pc:sldMkLst>
        <pc:spChg chg="mod">
          <ac:chgData name="Антон Янко" userId="965ca0305301fe4e" providerId="LiveId" clId="{55BA2631-B2C5-4B04-9307-A5A6AD6AA7DB}" dt="2026-08-31T15:21:11.613" v="938" actId="20577"/>
          <ac:spMkLst>
            <pc:docMk/>
            <pc:sldMk cId="1957678670" sldId="2341"/>
            <ac:spMk id="5" creationId="{6807D643-11D0-BED3-C463-AC3390A253BA}"/>
          </ac:spMkLst>
        </pc:spChg>
      </pc:sldChg>
      <pc:sldChg chg="modSp add mod">
        <pc:chgData name="Антон Янко" userId="965ca0305301fe4e" providerId="LiveId" clId="{55BA2631-B2C5-4B04-9307-A5A6AD6AA7DB}" dt="2026-08-31T15:31:08.833" v="1163" actId="20577"/>
        <pc:sldMkLst>
          <pc:docMk/>
          <pc:sldMk cId="2502267487" sldId="2342"/>
        </pc:sldMkLst>
        <pc:spChg chg="mod">
          <ac:chgData name="Антон Янко" userId="965ca0305301fe4e" providerId="LiveId" clId="{55BA2631-B2C5-4B04-9307-A5A6AD6AA7DB}" dt="2026-08-31T15:31:08.833" v="1163" actId="20577"/>
          <ac:spMkLst>
            <pc:docMk/>
            <pc:sldMk cId="2502267487" sldId="2342"/>
            <ac:spMk id="4" creationId="{F9987A68-022F-66D6-CBB1-EFABEAB0140E}"/>
          </ac:spMkLst>
        </pc:spChg>
      </pc:sldChg>
      <pc:sldChg chg="modSp add mod">
        <pc:chgData name="Антон Янко" userId="965ca0305301fe4e" providerId="LiveId" clId="{55BA2631-B2C5-4B04-9307-A5A6AD6AA7DB}" dt="2026-08-31T15:32:37.157" v="1169" actId="20577"/>
        <pc:sldMkLst>
          <pc:docMk/>
          <pc:sldMk cId="1231283879" sldId="2343"/>
        </pc:sldMkLst>
        <pc:spChg chg="mod">
          <ac:chgData name="Антон Янко" userId="965ca0305301fe4e" providerId="LiveId" clId="{55BA2631-B2C5-4B04-9307-A5A6AD6AA7DB}" dt="2026-08-31T15:32:37.157" v="1169" actId="20577"/>
          <ac:spMkLst>
            <pc:docMk/>
            <pc:sldMk cId="1231283879" sldId="2343"/>
            <ac:spMk id="5" creationId="{A139A6A2-5BA3-13C7-70FC-BEDDCA52CD56}"/>
          </ac:spMkLst>
        </pc:spChg>
      </pc:sldChg>
      <pc:sldChg chg="modSp add mod">
        <pc:chgData name="Антон Янко" userId="965ca0305301fe4e" providerId="LiveId" clId="{55BA2631-B2C5-4B04-9307-A5A6AD6AA7DB}" dt="2026-08-31T15:48:33.215" v="1290" actId="20577"/>
        <pc:sldMkLst>
          <pc:docMk/>
          <pc:sldMk cId="2434477935" sldId="2344"/>
        </pc:sldMkLst>
        <pc:spChg chg="mod">
          <ac:chgData name="Антон Янко" userId="965ca0305301fe4e" providerId="LiveId" clId="{55BA2631-B2C5-4B04-9307-A5A6AD6AA7DB}" dt="2026-08-31T15:48:33.215" v="1290" actId="20577"/>
          <ac:spMkLst>
            <pc:docMk/>
            <pc:sldMk cId="2434477935" sldId="2344"/>
            <ac:spMk id="5" creationId="{0727CC02-32ED-43E6-50D7-61748326D9D7}"/>
          </ac:spMkLst>
        </pc:spChg>
      </pc:sldChg>
      <pc:sldChg chg="modSp add del mod">
        <pc:chgData name="Антон Янко" userId="965ca0305301fe4e" providerId="LiveId" clId="{55BA2631-B2C5-4B04-9307-A5A6AD6AA7DB}" dt="2026-08-31T15:47:58.647" v="1286" actId="2696"/>
        <pc:sldMkLst>
          <pc:docMk/>
          <pc:sldMk cId="3585866384" sldId="2344"/>
        </pc:sldMkLst>
        <pc:spChg chg="mod">
          <ac:chgData name="Антон Янко" userId="965ca0305301fe4e" providerId="LiveId" clId="{55BA2631-B2C5-4B04-9307-A5A6AD6AA7DB}" dt="2026-08-31T15:45:14.519" v="1276" actId="20577"/>
          <ac:spMkLst>
            <pc:docMk/>
            <pc:sldMk cId="3585866384" sldId="2344"/>
            <ac:spMk id="4" creationId="{D7DA525F-9E55-FBBA-D3AC-CE1862775E5A}"/>
          </ac:spMkLst>
        </pc:spChg>
      </pc:sldChg>
      <pc:sldChg chg="addSp delSp modSp add mod">
        <pc:chgData name="Антон Янко" userId="965ca0305301fe4e" providerId="LiveId" clId="{55BA2631-B2C5-4B04-9307-A5A6AD6AA7DB}" dt="2026-08-31T15:50:35.437" v="1329" actId="20577"/>
        <pc:sldMkLst>
          <pc:docMk/>
          <pc:sldMk cId="3971593186" sldId="2345"/>
        </pc:sldMkLst>
        <pc:spChg chg="del">
          <ac:chgData name="Антон Янко" userId="965ca0305301fe4e" providerId="LiveId" clId="{55BA2631-B2C5-4B04-9307-A5A6AD6AA7DB}" dt="2026-08-31T15:49:44.554" v="1298" actId="478"/>
          <ac:spMkLst>
            <pc:docMk/>
            <pc:sldMk cId="3971593186" sldId="2345"/>
            <ac:spMk id="5" creationId="{AC74583D-035D-1932-4582-7EB0B33A3DF6}"/>
          </ac:spMkLst>
        </pc:spChg>
        <pc:spChg chg="add mod">
          <ac:chgData name="Антон Янко" userId="965ca0305301fe4e" providerId="LiveId" clId="{55BA2631-B2C5-4B04-9307-A5A6AD6AA7DB}" dt="2026-08-31T15:50:35.437" v="1329" actId="20577"/>
          <ac:spMkLst>
            <pc:docMk/>
            <pc:sldMk cId="3971593186" sldId="2345"/>
            <ac:spMk id="7" creationId="{74003EF8-7D17-4295-212C-088519CE4B10}"/>
          </ac:spMkLst>
        </pc:spChg>
      </pc:sldChg>
      <pc:sldChg chg="addSp delSp modSp add mod">
        <pc:chgData name="Антон Янко" userId="965ca0305301fe4e" providerId="LiveId" clId="{55BA2631-B2C5-4B04-9307-A5A6AD6AA7DB}" dt="2026-08-31T15:53:24.187" v="1380" actId="798"/>
        <pc:sldMkLst>
          <pc:docMk/>
          <pc:sldMk cId="2191789117" sldId="2346"/>
        </pc:sldMkLst>
        <pc:spChg chg="del">
          <ac:chgData name="Антон Янко" userId="965ca0305301fe4e" providerId="LiveId" clId="{55BA2631-B2C5-4B04-9307-A5A6AD6AA7DB}" dt="2026-08-31T15:49:48.182" v="1300" actId="478"/>
          <ac:spMkLst>
            <pc:docMk/>
            <pc:sldMk cId="2191789117" sldId="2346"/>
            <ac:spMk id="5" creationId="{AA619A49-A898-4360-0F70-F583A8514AC4}"/>
          </ac:spMkLst>
        </pc:spChg>
        <pc:spChg chg="add del">
          <ac:chgData name="Антон Янко" userId="965ca0305301fe4e" providerId="LiveId" clId="{55BA2631-B2C5-4B04-9307-A5A6AD6AA7DB}" dt="2026-08-31T15:50:43.034" v="1330" actId="478"/>
          <ac:spMkLst>
            <pc:docMk/>
            <pc:sldMk cId="2191789117" sldId="2346"/>
            <ac:spMk id="8" creationId="{39B3EC06-D9B0-99BD-F16B-E825D1DD1B2E}"/>
          </ac:spMkLst>
        </pc:spChg>
        <pc:spChg chg="add">
          <ac:chgData name="Антон Янко" userId="965ca0305301fe4e" providerId="LiveId" clId="{55BA2631-B2C5-4B04-9307-A5A6AD6AA7DB}" dt="2026-08-31T15:50:43.266" v="1331" actId="22"/>
          <ac:spMkLst>
            <pc:docMk/>
            <pc:sldMk cId="2191789117" sldId="2346"/>
            <ac:spMk id="10" creationId="{E3241765-771D-BBBB-87E1-09F7E4612F8C}"/>
          </ac:spMkLst>
        </pc:spChg>
        <pc:graphicFrameChg chg="mod modGraphic">
          <ac:chgData name="Антон Янко" userId="965ca0305301fe4e" providerId="LiveId" clId="{55BA2631-B2C5-4B04-9307-A5A6AD6AA7DB}" dt="2026-08-31T15:53:24.187" v="1380" actId="798"/>
          <ac:graphicFrameMkLst>
            <pc:docMk/>
            <pc:sldMk cId="2191789117" sldId="2346"/>
            <ac:graphicFrameMk id="7" creationId="{24419ED5-1A19-B56C-046C-E4B3F7C61116}"/>
          </ac:graphicFrameMkLst>
        </pc:graphicFrameChg>
      </pc:sldChg>
      <pc:sldChg chg="addSp delSp modSp add mod">
        <pc:chgData name="Антон Янко" userId="965ca0305301fe4e" providerId="LiveId" clId="{55BA2631-B2C5-4B04-9307-A5A6AD6AA7DB}" dt="2026-08-31T15:50:57.695" v="1353" actId="20577"/>
        <pc:sldMkLst>
          <pc:docMk/>
          <pc:sldMk cId="4112783697" sldId="2347"/>
        </pc:sldMkLst>
        <pc:spChg chg="del">
          <ac:chgData name="Антон Янко" userId="965ca0305301fe4e" providerId="LiveId" clId="{55BA2631-B2C5-4B04-9307-A5A6AD6AA7DB}" dt="2026-08-31T15:49:52.593" v="1302" actId="478"/>
          <ac:spMkLst>
            <pc:docMk/>
            <pc:sldMk cId="4112783697" sldId="2347"/>
            <ac:spMk id="5" creationId="{B97E2271-9EF9-C31C-7A85-3235399810A7}"/>
          </ac:spMkLst>
        </pc:spChg>
        <pc:spChg chg="add mod">
          <ac:chgData name="Антон Янко" userId="965ca0305301fe4e" providerId="LiveId" clId="{55BA2631-B2C5-4B04-9307-A5A6AD6AA7DB}" dt="2026-08-31T15:50:57.695" v="1353" actId="20577"/>
          <ac:spMkLst>
            <pc:docMk/>
            <pc:sldMk cId="4112783697" sldId="2347"/>
            <ac:spMk id="7" creationId="{E4CE292C-80A6-2772-61D7-6A09CE8F0FC0}"/>
          </ac:spMkLst>
        </pc:spChg>
      </pc:sldChg>
      <pc:sldChg chg="addSp delSp add mod">
        <pc:chgData name="Антон Янко" userId="965ca0305301fe4e" providerId="LiveId" clId="{55BA2631-B2C5-4B04-9307-A5A6AD6AA7DB}" dt="2026-08-31T15:51:10.598" v="1355" actId="22"/>
        <pc:sldMkLst>
          <pc:docMk/>
          <pc:sldMk cId="3136983017" sldId="2348"/>
        </pc:sldMkLst>
        <pc:spChg chg="del">
          <ac:chgData name="Антон Янко" userId="965ca0305301fe4e" providerId="LiveId" clId="{55BA2631-B2C5-4B04-9307-A5A6AD6AA7DB}" dt="2026-08-31T15:49:57.361" v="1304" actId="478"/>
          <ac:spMkLst>
            <pc:docMk/>
            <pc:sldMk cId="3136983017" sldId="2348"/>
            <ac:spMk id="5" creationId="{5319263E-A776-E1E0-44FE-AC8AC6862D11}"/>
          </ac:spMkLst>
        </pc:spChg>
        <pc:spChg chg="add del">
          <ac:chgData name="Антон Янко" userId="965ca0305301fe4e" providerId="LiveId" clId="{55BA2631-B2C5-4B04-9307-A5A6AD6AA7DB}" dt="2026-08-31T15:51:10.360" v="1354" actId="478"/>
          <ac:spMkLst>
            <pc:docMk/>
            <pc:sldMk cId="3136983017" sldId="2348"/>
            <ac:spMk id="7" creationId="{6DEC256E-EE59-AD50-0F78-F89416C666B4}"/>
          </ac:spMkLst>
        </pc:spChg>
        <pc:spChg chg="add">
          <ac:chgData name="Антон Янко" userId="965ca0305301fe4e" providerId="LiveId" clId="{55BA2631-B2C5-4B04-9307-A5A6AD6AA7DB}" dt="2026-08-31T15:51:10.598" v="1355" actId="22"/>
          <ac:spMkLst>
            <pc:docMk/>
            <pc:sldMk cId="3136983017" sldId="2348"/>
            <ac:spMk id="9" creationId="{5CD997EB-DC39-6E38-411C-9CA28C076863}"/>
          </ac:spMkLst>
        </pc:spChg>
      </pc:sldChg>
      <pc:sldChg chg="modSp add mod">
        <pc:chgData name="Антон Янко" userId="965ca0305301fe4e" providerId="LiveId" clId="{55BA2631-B2C5-4B04-9307-A5A6AD6AA7DB}" dt="2026-08-31T15:55:17.284" v="1385" actId="1076"/>
        <pc:sldMkLst>
          <pc:docMk/>
          <pc:sldMk cId="3703488283" sldId="2349"/>
        </pc:sldMkLst>
        <pc:spChg chg="mod">
          <ac:chgData name="Антон Янко" userId="965ca0305301fe4e" providerId="LiveId" clId="{55BA2631-B2C5-4B04-9307-A5A6AD6AA7DB}" dt="2026-08-31T15:55:17.284" v="1385" actId="1076"/>
          <ac:spMkLst>
            <pc:docMk/>
            <pc:sldMk cId="3703488283" sldId="2349"/>
            <ac:spMk id="5" creationId="{FF55FF38-6B47-AE6D-14DE-A50CCD0979DA}"/>
          </ac:spMkLst>
        </pc:spChg>
      </pc:sldChg>
      <pc:sldChg chg="delSp modSp add mod">
        <pc:chgData name="Антон Янко" userId="965ca0305301fe4e" providerId="LiveId" clId="{55BA2631-B2C5-4B04-9307-A5A6AD6AA7DB}" dt="2026-08-31T15:57:08.146" v="1393" actId="1076"/>
        <pc:sldMkLst>
          <pc:docMk/>
          <pc:sldMk cId="4021791449" sldId="2350"/>
        </pc:sldMkLst>
        <pc:spChg chg="mod">
          <ac:chgData name="Антон Янко" userId="965ca0305301fe4e" providerId="LiveId" clId="{55BA2631-B2C5-4B04-9307-A5A6AD6AA7DB}" dt="2026-08-31T15:57:08.146" v="1393" actId="1076"/>
          <ac:spMkLst>
            <pc:docMk/>
            <pc:sldMk cId="4021791449" sldId="2350"/>
            <ac:spMk id="4" creationId="{068D9446-AF19-91BC-CC34-FEC7BF0D236B}"/>
          </ac:spMkLst>
        </pc:spChg>
        <pc:spChg chg="del">
          <ac:chgData name="Антон Янко" userId="965ca0305301fe4e" providerId="LiveId" clId="{55BA2631-B2C5-4B04-9307-A5A6AD6AA7DB}" dt="2026-08-31T15:57:03.977" v="1392" actId="478"/>
          <ac:spMkLst>
            <pc:docMk/>
            <pc:sldMk cId="4021791449" sldId="2350"/>
            <ac:spMk id="5" creationId="{FC2A7824-9B0A-8783-CFFF-B24D10C08F78}"/>
          </ac:spMkLst>
        </pc:spChg>
      </pc:sldChg>
      <pc:sldChg chg="modSp add mod">
        <pc:chgData name="Антон Янко" userId="965ca0305301fe4e" providerId="LiveId" clId="{55BA2631-B2C5-4B04-9307-A5A6AD6AA7DB}" dt="2026-08-31T15:58:32.003" v="1400" actId="1076"/>
        <pc:sldMkLst>
          <pc:docMk/>
          <pc:sldMk cId="2197109848" sldId="2351"/>
        </pc:sldMkLst>
        <pc:spChg chg="mod">
          <ac:chgData name="Антон Янко" userId="965ca0305301fe4e" providerId="LiveId" clId="{55BA2631-B2C5-4B04-9307-A5A6AD6AA7DB}" dt="2026-08-31T15:58:32.003" v="1400" actId="1076"/>
          <ac:spMkLst>
            <pc:docMk/>
            <pc:sldMk cId="2197109848" sldId="2351"/>
            <ac:spMk id="5" creationId="{34CD822C-4D60-4DD8-380C-C05ED9CCC49E}"/>
          </ac:spMkLst>
        </pc:spChg>
      </pc:sldChg>
      <pc:sldChg chg="addSp delSp modSp add del mod">
        <pc:chgData name="Антон Янко" userId="965ca0305301fe4e" providerId="LiveId" clId="{55BA2631-B2C5-4B04-9307-A5A6AD6AA7DB}" dt="2026-08-31T16:02:36.687" v="1504" actId="20577"/>
        <pc:sldMkLst>
          <pc:docMk/>
          <pc:sldMk cId="182003168" sldId="2352"/>
        </pc:sldMkLst>
        <pc:spChg chg="mod">
          <ac:chgData name="Антон Янко" userId="965ca0305301fe4e" providerId="LiveId" clId="{55BA2631-B2C5-4B04-9307-A5A6AD6AA7DB}" dt="2026-08-31T16:00:14.749" v="1424" actId="1076"/>
          <ac:spMkLst>
            <pc:docMk/>
            <pc:sldMk cId="182003168" sldId="2352"/>
            <ac:spMk id="4" creationId="{F48AA78B-4AE5-F280-C018-8B6C478A9F0F}"/>
          </ac:spMkLst>
        </pc:spChg>
        <pc:spChg chg="add del mod">
          <ac:chgData name="Антон Янко" userId="965ca0305301fe4e" providerId="LiveId" clId="{55BA2631-B2C5-4B04-9307-A5A6AD6AA7DB}" dt="2026-08-31T16:02:36.687" v="1504" actId="20577"/>
          <ac:spMkLst>
            <pc:docMk/>
            <pc:sldMk cId="182003168" sldId="2352"/>
            <ac:spMk id="5" creationId="{BFC7583F-3C89-3C4D-D5B5-53BA2EE3A39B}"/>
          </ac:spMkLst>
        </pc:spChg>
      </pc:sldChg>
      <pc:sldChg chg="addSp delSp modSp add del mod">
        <pc:chgData name="Антон Янко" userId="965ca0305301fe4e" providerId="LiveId" clId="{55BA2631-B2C5-4B04-9307-A5A6AD6AA7DB}" dt="2026-08-31T16:02:43.957" v="1506" actId="22"/>
        <pc:sldMkLst>
          <pc:docMk/>
          <pc:sldMk cId="2177186759" sldId="2353"/>
        </pc:sldMkLst>
        <pc:spChg chg="mod">
          <ac:chgData name="Антон Янко" userId="965ca0305301fe4e" providerId="LiveId" clId="{55BA2631-B2C5-4B04-9307-A5A6AD6AA7DB}" dt="2026-08-31T16:00:13.184" v="1422" actId="1076"/>
          <ac:spMkLst>
            <pc:docMk/>
            <pc:sldMk cId="2177186759" sldId="2353"/>
            <ac:spMk id="4" creationId="{D0B9FFD1-9191-8686-3A32-FEB86C91C433}"/>
          </ac:spMkLst>
        </pc:spChg>
        <pc:spChg chg="add del">
          <ac:chgData name="Антон Янко" userId="965ca0305301fe4e" providerId="LiveId" clId="{55BA2631-B2C5-4B04-9307-A5A6AD6AA7DB}" dt="2026-08-31T16:00:53.048" v="1435" actId="478"/>
          <ac:spMkLst>
            <pc:docMk/>
            <pc:sldMk cId="2177186759" sldId="2353"/>
            <ac:spMk id="5" creationId="{A061DAF3-DFD4-E987-DF47-4E5968CA830A}"/>
          </ac:spMkLst>
        </pc:spChg>
        <pc:spChg chg="add del">
          <ac:chgData name="Антон Янко" userId="965ca0305301fe4e" providerId="LiveId" clId="{55BA2631-B2C5-4B04-9307-A5A6AD6AA7DB}" dt="2026-08-31T16:02:04.259" v="1484" actId="478"/>
          <ac:spMkLst>
            <pc:docMk/>
            <pc:sldMk cId="2177186759" sldId="2353"/>
            <ac:spMk id="7" creationId="{B0767E1F-5F4F-36EA-CB8C-CFA6583F2A87}"/>
          </ac:spMkLst>
        </pc:spChg>
        <pc:spChg chg="add del">
          <ac:chgData name="Антон Янко" userId="965ca0305301fe4e" providerId="LiveId" clId="{55BA2631-B2C5-4B04-9307-A5A6AD6AA7DB}" dt="2026-08-31T16:02:43.721" v="1505" actId="478"/>
          <ac:spMkLst>
            <pc:docMk/>
            <pc:sldMk cId="2177186759" sldId="2353"/>
            <ac:spMk id="9" creationId="{0CD6B287-EC8F-0662-E5D4-53A26ADC7868}"/>
          </ac:spMkLst>
        </pc:spChg>
        <pc:spChg chg="add">
          <ac:chgData name="Антон Янко" userId="965ca0305301fe4e" providerId="LiveId" clId="{55BA2631-B2C5-4B04-9307-A5A6AD6AA7DB}" dt="2026-08-31T16:02:43.957" v="1506" actId="22"/>
          <ac:spMkLst>
            <pc:docMk/>
            <pc:sldMk cId="2177186759" sldId="2353"/>
            <ac:spMk id="11" creationId="{A0DE0C34-5D72-1AF6-D098-FFD49512EB74}"/>
          </ac:spMkLst>
        </pc:spChg>
      </pc:sldChg>
      <pc:sldChg chg="addSp delSp modSp add del mod">
        <pc:chgData name="Антон Янко" userId="965ca0305301fe4e" providerId="LiveId" clId="{55BA2631-B2C5-4B04-9307-A5A6AD6AA7DB}" dt="2026-08-31T16:02:47.679" v="1508" actId="22"/>
        <pc:sldMkLst>
          <pc:docMk/>
          <pc:sldMk cId="1963344473" sldId="2354"/>
        </pc:sldMkLst>
        <pc:spChg chg="mod">
          <ac:chgData name="Антон Янко" userId="965ca0305301fe4e" providerId="LiveId" clId="{55BA2631-B2C5-4B04-9307-A5A6AD6AA7DB}" dt="2026-08-31T16:00:11.532" v="1420" actId="1076"/>
          <ac:spMkLst>
            <pc:docMk/>
            <pc:sldMk cId="1963344473" sldId="2354"/>
            <ac:spMk id="4" creationId="{F1057330-9F35-652E-E37C-39EBBFE2D9A9}"/>
          </ac:spMkLst>
        </pc:spChg>
        <pc:spChg chg="add del">
          <ac:chgData name="Антон Янко" userId="965ca0305301fe4e" providerId="LiveId" clId="{55BA2631-B2C5-4B04-9307-A5A6AD6AA7DB}" dt="2026-08-31T16:00:57.115" v="1437" actId="478"/>
          <ac:spMkLst>
            <pc:docMk/>
            <pc:sldMk cId="1963344473" sldId="2354"/>
            <ac:spMk id="5" creationId="{BB54564F-09C8-E82F-A651-AE5F96C3C0EF}"/>
          </ac:spMkLst>
        </pc:spChg>
        <pc:spChg chg="add del">
          <ac:chgData name="Антон Янко" userId="965ca0305301fe4e" providerId="LiveId" clId="{55BA2631-B2C5-4B04-9307-A5A6AD6AA7DB}" dt="2026-08-31T16:02:07.659" v="1486" actId="478"/>
          <ac:spMkLst>
            <pc:docMk/>
            <pc:sldMk cId="1963344473" sldId="2354"/>
            <ac:spMk id="7" creationId="{C9A0BAA8-47F2-BE79-E70E-343E77D31A31}"/>
          </ac:spMkLst>
        </pc:spChg>
        <pc:spChg chg="add del">
          <ac:chgData name="Антон Янко" userId="965ca0305301fe4e" providerId="LiveId" clId="{55BA2631-B2C5-4B04-9307-A5A6AD6AA7DB}" dt="2026-08-31T16:02:47.444" v="1507" actId="478"/>
          <ac:spMkLst>
            <pc:docMk/>
            <pc:sldMk cId="1963344473" sldId="2354"/>
            <ac:spMk id="9" creationId="{38B63CEA-B890-A39B-1D5A-A7DFA87F1AAE}"/>
          </ac:spMkLst>
        </pc:spChg>
        <pc:spChg chg="add">
          <ac:chgData name="Антон Янко" userId="965ca0305301fe4e" providerId="LiveId" clId="{55BA2631-B2C5-4B04-9307-A5A6AD6AA7DB}" dt="2026-08-31T16:02:47.679" v="1508" actId="22"/>
          <ac:spMkLst>
            <pc:docMk/>
            <pc:sldMk cId="1963344473" sldId="2354"/>
            <ac:spMk id="11" creationId="{BE197304-DF22-4E35-4C55-B8BC6AC166D3}"/>
          </ac:spMkLst>
        </pc:spChg>
      </pc:sldChg>
      <pc:sldChg chg="addSp delSp modSp add del mod">
        <pc:chgData name="Антон Янко" userId="965ca0305301fe4e" providerId="LiveId" clId="{55BA2631-B2C5-4B04-9307-A5A6AD6AA7DB}" dt="2026-08-31T16:02:51.127" v="1510" actId="22"/>
        <pc:sldMkLst>
          <pc:docMk/>
          <pc:sldMk cId="3804335518" sldId="2355"/>
        </pc:sldMkLst>
        <pc:spChg chg="mod">
          <ac:chgData name="Антон Янко" userId="965ca0305301fe4e" providerId="LiveId" clId="{55BA2631-B2C5-4B04-9307-A5A6AD6AA7DB}" dt="2026-08-31T16:00:10.540" v="1418" actId="1076"/>
          <ac:spMkLst>
            <pc:docMk/>
            <pc:sldMk cId="3804335518" sldId="2355"/>
            <ac:spMk id="4" creationId="{60EC6CAD-78CC-8B28-9CAF-D9B93A67311B}"/>
          </ac:spMkLst>
        </pc:spChg>
        <pc:spChg chg="add del">
          <ac:chgData name="Антон Янко" userId="965ca0305301fe4e" providerId="LiveId" clId="{55BA2631-B2C5-4B04-9307-A5A6AD6AA7DB}" dt="2026-08-31T16:01:01.914" v="1439" actId="478"/>
          <ac:spMkLst>
            <pc:docMk/>
            <pc:sldMk cId="3804335518" sldId="2355"/>
            <ac:spMk id="5" creationId="{C929BAAE-F763-7147-462F-FE7FB43C5095}"/>
          </ac:spMkLst>
        </pc:spChg>
        <pc:spChg chg="add del">
          <ac:chgData name="Антон Янко" userId="965ca0305301fe4e" providerId="LiveId" clId="{55BA2631-B2C5-4B04-9307-A5A6AD6AA7DB}" dt="2026-08-31T16:02:15.304" v="1491" actId="478"/>
          <ac:spMkLst>
            <pc:docMk/>
            <pc:sldMk cId="3804335518" sldId="2355"/>
            <ac:spMk id="7" creationId="{5FA21BF2-0519-D129-0DBE-8A2E7F9473C3}"/>
          </ac:spMkLst>
        </pc:spChg>
        <pc:spChg chg="add del mod">
          <ac:chgData name="Антон Янко" userId="965ca0305301fe4e" providerId="LiveId" clId="{55BA2631-B2C5-4B04-9307-A5A6AD6AA7DB}" dt="2026-08-31T16:02:15.305" v="1493"/>
          <ac:spMkLst>
            <pc:docMk/>
            <pc:sldMk cId="3804335518" sldId="2355"/>
            <ac:spMk id="8" creationId="{3B06DEE5-E2E7-748C-F9AA-EB9254DBDB21}"/>
          </ac:spMkLst>
        </pc:spChg>
        <pc:spChg chg="add del">
          <ac:chgData name="Антон Янко" userId="965ca0305301fe4e" providerId="LiveId" clId="{55BA2631-B2C5-4B04-9307-A5A6AD6AA7DB}" dt="2026-08-31T16:02:14.407" v="1490" actId="22"/>
          <ac:spMkLst>
            <pc:docMk/>
            <pc:sldMk cId="3804335518" sldId="2355"/>
            <ac:spMk id="10" creationId="{A181C5C5-4D9A-6106-FFF4-50FAB22A2A38}"/>
          </ac:spMkLst>
        </pc:spChg>
        <pc:spChg chg="add del">
          <ac:chgData name="Антон Янко" userId="965ca0305301fe4e" providerId="LiveId" clId="{55BA2631-B2C5-4B04-9307-A5A6AD6AA7DB}" dt="2026-08-31T16:02:50.895" v="1509" actId="478"/>
          <ac:spMkLst>
            <pc:docMk/>
            <pc:sldMk cId="3804335518" sldId="2355"/>
            <ac:spMk id="12" creationId="{A2B66B79-8636-72C5-3BD1-EF92DA9ABC05}"/>
          </ac:spMkLst>
        </pc:spChg>
        <pc:spChg chg="add">
          <ac:chgData name="Антон Янко" userId="965ca0305301fe4e" providerId="LiveId" clId="{55BA2631-B2C5-4B04-9307-A5A6AD6AA7DB}" dt="2026-08-31T16:02:51.127" v="1510" actId="22"/>
          <ac:spMkLst>
            <pc:docMk/>
            <pc:sldMk cId="3804335518" sldId="2355"/>
            <ac:spMk id="14" creationId="{0A8FD3E1-28CF-2123-DD01-D804CE7FD5A8}"/>
          </ac:spMkLst>
        </pc:spChg>
      </pc:sldChg>
      <pc:sldChg chg="modSp add mod">
        <pc:chgData name="Антон Янко" userId="965ca0305301fe4e" providerId="LiveId" clId="{55BA2631-B2C5-4B04-9307-A5A6AD6AA7DB}" dt="2026-08-31T16:07:36.379" v="1592" actId="6549"/>
        <pc:sldMkLst>
          <pc:docMk/>
          <pc:sldMk cId="2743189325" sldId="2356"/>
        </pc:sldMkLst>
        <pc:spChg chg="mod">
          <ac:chgData name="Антон Янко" userId="965ca0305301fe4e" providerId="LiveId" clId="{55BA2631-B2C5-4B04-9307-A5A6AD6AA7DB}" dt="2026-08-31T16:07:36.379" v="1592" actId="6549"/>
          <ac:spMkLst>
            <pc:docMk/>
            <pc:sldMk cId="2743189325" sldId="2356"/>
            <ac:spMk id="4" creationId="{E95D2F5B-81F4-5DCF-B878-6615A115A5F1}"/>
          </ac:spMkLst>
        </pc:spChg>
        <pc:spChg chg="mod">
          <ac:chgData name="Антон Янко" userId="965ca0305301fe4e" providerId="LiveId" clId="{55BA2631-B2C5-4B04-9307-A5A6AD6AA7DB}" dt="2026-08-31T16:05:56.552" v="1575" actId="313"/>
          <ac:spMkLst>
            <pc:docMk/>
            <pc:sldMk cId="2743189325" sldId="2356"/>
            <ac:spMk id="7" creationId="{2304D5A6-31A1-9550-F6B4-16221C2060BE}"/>
          </ac:spMkLst>
        </pc:spChg>
      </pc:sldChg>
      <pc:sldChg chg="modSp add mod">
        <pc:chgData name="Антон Янко" userId="965ca0305301fe4e" providerId="LiveId" clId="{55BA2631-B2C5-4B04-9307-A5A6AD6AA7DB}" dt="2026-08-31T16:08:28.927" v="1599" actId="6549"/>
        <pc:sldMkLst>
          <pc:docMk/>
          <pc:sldMk cId="3069552257" sldId="2357"/>
        </pc:sldMkLst>
        <pc:spChg chg="mod">
          <ac:chgData name="Антон Янко" userId="965ca0305301fe4e" providerId="LiveId" clId="{55BA2631-B2C5-4B04-9307-A5A6AD6AA7DB}" dt="2026-08-31T16:08:28.927" v="1599" actId="6549"/>
          <ac:spMkLst>
            <pc:docMk/>
            <pc:sldMk cId="3069552257" sldId="2357"/>
            <ac:spMk id="4" creationId="{C98CF472-D1D7-C716-02CB-C3085EA21F6C}"/>
          </ac:spMkLst>
        </pc:spChg>
      </pc:sldChg>
      <pc:sldChg chg="modSp add mod">
        <pc:chgData name="Антон Янко" userId="965ca0305301fe4e" providerId="LiveId" clId="{55BA2631-B2C5-4B04-9307-A5A6AD6AA7DB}" dt="2026-08-31T16:09:13.786" v="1605" actId="20577"/>
        <pc:sldMkLst>
          <pc:docMk/>
          <pc:sldMk cId="2958852436" sldId="2358"/>
        </pc:sldMkLst>
        <pc:spChg chg="mod">
          <ac:chgData name="Антон Янко" userId="965ca0305301fe4e" providerId="LiveId" clId="{55BA2631-B2C5-4B04-9307-A5A6AD6AA7DB}" dt="2026-08-31T16:09:13.786" v="1605" actId="20577"/>
          <ac:spMkLst>
            <pc:docMk/>
            <pc:sldMk cId="2958852436" sldId="2358"/>
            <ac:spMk id="4" creationId="{C995F1AE-804F-5B90-972C-FFDA5C8EBE0A}"/>
          </ac:spMkLst>
        </pc:spChg>
      </pc:sldChg>
      <pc:sldChg chg="modSp add mod">
        <pc:chgData name="Антон Янко" userId="965ca0305301fe4e" providerId="LiveId" clId="{55BA2631-B2C5-4B04-9307-A5A6AD6AA7DB}" dt="2026-08-31T16:14:08.423" v="1672" actId="6549"/>
        <pc:sldMkLst>
          <pc:docMk/>
          <pc:sldMk cId="3474550127" sldId="2359"/>
        </pc:sldMkLst>
        <pc:spChg chg="mod">
          <ac:chgData name="Антон Янко" userId="965ca0305301fe4e" providerId="LiveId" clId="{55BA2631-B2C5-4B04-9307-A5A6AD6AA7DB}" dt="2026-08-31T16:14:08.423" v="1672" actId="6549"/>
          <ac:spMkLst>
            <pc:docMk/>
            <pc:sldMk cId="3474550127" sldId="2359"/>
            <ac:spMk id="4" creationId="{F84D3579-5434-BF1A-5263-C2AAC9E7E763}"/>
          </ac:spMkLst>
        </pc:spChg>
        <pc:spChg chg="mod">
          <ac:chgData name="Антон Янко" userId="965ca0305301fe4e" providerId="LiveId" clId="{55BA2631-B2C5-4B04-9307-A5A6AD6AA7DB}" dt="2026-08-31T16:12:42.077" v="1645" actId="20577"/>
          <ac:spMkLst>
            <pc:docMk/>
            <pc:sldMk cId="3474550127" sldId="2359"/>
            <ac:spMk id="7" creationId="{D15E8285-7DE1-DD14-4D32-B50FE70C1100}"/>
          </ac:spMkLst>
        </pc:spChg>
      </pc:sldChg>
      <pc:sldChg chg="modSp add mod">
        <pc:chgData name="Антон Янко" userId="965ca0305301fe4e" providerId="LiveId" clId="{55BA2631-B2C5-4B04-9307-A5A6AD6AA7DB}" dt="2026-08-31T16:17:31.344" v="1715" actId="255"/>
        <pc:sldMkLst>
          <pc:docMk/>
          <pc:sldMk cId="1440916839" sldId="2360"/>
        </pc:sldMkLst>
        <pc:spChg chg="mod">
          <ac:chgData name="Антон Янко" userId="965ca0305301fe4e" providerId="LiveId" clId="{55BA2631-B2C5-4B04-9307-A5A6AD6AA7DB}" dt="2026-08-31T16:17:31.344" v="1715" actId="255"/>
          <ac:spMkLst>
            <pc:docMk/>
            <pc:sldMk cId="1440916839" sldId="2360"/>
            <ac:spMk id="4" creationId="{8D95BC71-4E19-0AC7-99EE-ED435F06B412}"/>
          </ac:spMkLst>
        </pc:spChg>
      </pc:sldChg>
      <pc:sldChg chg="modSp add mod">
        <pc:chgData name="Антон Янко" userId="965ca0305301fe4e" providerId="LiveId" clId="{55BA2631-B2C5-4B04-9307-A5A6AD6AA7DB}" dt="2026-08-31T16:21:29.345" v="1807" actId="6549"/>
        <pc:sldMkLst>
          <pc:docMk/>
          <pc:sldMk cId="4169268952" sldId="2361"/>
        </pc:sldMkLst>
        <pc:spChg chg="mod">
          <ac:chgData name="Антон Янко" userId="965ca0305301fe4e" providerId="LiveId" clId="{55BA2631-B2C5-4B04-9307-A5A6AD6AA7DB}" dt="2026-08-31T16:21:29.345" v="1807" actId="6549"/>
          <ac:spMkLst>
            <pc:docMk/>
            <pc:sldMk cId="4169268952" sldId="2361"/>
            <ac:spMk id="4" creationId="{8284859A-A9AE-6015-6157-6CBB623647B7}"/>
          </ac:spMkLst>
        </pc:spChg>
        <pc:spChg chg="mod">
          <ac:chgData name="Антон Янко" userId="965ca0305301fe4e" providerId="LiveId" clId="{55BA2631-B2C5-4B04-9307-A5A6AD6AA7DB}" dt="2026-08-31T16:18:12.431" v="1765" actId="20577"/>
          <ac:spMkLst>
            <pc:docMk/>
            <pc:sldMk cId="4169268952" sldId="2361"/>
            <ac:spMk id="7" creationId="{771C8320-AD68-242F-56A9-C16D943BE4B7}"/>
          </ac:spMkLst>
        </pc:spChg>
      </pc:sldChg>
      <pc:sldChg chg="modSp add mod">
        <pc:chgData name="Антон Янко" userId="965ca0305301fe4e" providerId="LiveId" clId="{55BA2631-B2C5-4B04-9307-A5A6AD6AA7DB}" dt="2026-08-31T16:43:05.502" v="1822" actId="6549"/>
        <pc:sldMkLst>
          <pc:docMk/>
          <pc:sldMk cId="823297738" sldId="2362"/>
        </pc:sldMkLst>
        <pc:spChg chg="mod">
          <ac:chgData name="Антон Янко" userId="965ca0305301fe4e" providerId="LiveId" clId="{55BA2631-B2C5-4B04-9307-A5A6AD6AA7DB}" dt="2026-08-31T16:43:05.502" v="1822" actId="6549"/>
          <ac:spMkLst>
            <pc:docMk/>
            <pc:sldMk cId="823297738" sldId="2362"/>
            <ac:spMk id="4" creationId="{07A79F7D-DC86-C78E-0579-43FD66CC98B7}"/>
          </ac:spMkLst>
        </pc:spChg>
      </pc:sldChg>
      <pc:sldChg chg="modSp add mod">
        <pc:chgData name="Антон Янко" userId="965ca0305301fe4e" providerId="LiveId" clId="{55BA2631-B2C5-4B04-9307-A5A6AD6AA7DB}" dt="2026-08-31T16:45:07.714" v="1876" actId="6549"/>
        <pc:sldMkLst>
          <pc:docMk/>
          <pc:sldMk cId="1100647434" sldId="2363"/>
        </pc:sldMkLst>
        <pc:spChg chg="mod">
          <ac:chgData name="Антон Янко" userId="965ca0305301fe4e" providerId="LiveId" clId="{55BA2631-B2C5-4B04-9307-A5A6AD6AA7DB}" dt="2026-08-31T16:45:07.714" v="1876" actId="6549"/>
          <ac:spMkLst>
            <pc:docMk/>
            <pc:sldMk cId="1100647434" sldId="2363"/>
            <ac:spMk id="4" creationId="{335C4776-1D49-AFB7-0B25-9FA8347B0A40}"/>
          </ac:spMkLst>
        </pc:spChg>
      </pc:sldChg>
      <pc:sldChg chg="modSp add mod">
        <pc:chgData name="Антон Янко" userId="965ca0305301fe4e" providerId="LiveId" clId="{55BA2631-B2C5-4B04-9307-A5A6AD6AA7DB}" dt="2026-08-31T16:52:24.297" v="1897" actId="6549"/>
        <pc:sldMkLst>
          <pc:docMk/>
          <pc:sldMk cId="1782707221" sldId="2364"/>
        </pc:sldMkLst>
        <pc:spChg chg="mod">
          <ac:chgData name="Антон Янко" userId="965ca0305301fe4e" providerId="LiveId" clId="{55BA2631-B2C5-4B04-9307-A5A6AD6AA7DB}" dt="2026-08-31T16:52:24.297" v="1897" actId="6549"/>
          <ac:spMkLst>
            <pc:docMk/>
            <pc:sldMk cId="1782707221" sldId="2364"/>
            <ac:spMk id="4" creationId="{0DF16F24-5806-82DD-78B7-8A0579F1710A}"/>
          </ac:spMkLst>
        </pc:spChg>
      </pc:sldChg>
      <pc:sldChg chg="modSp add del mod">
        <pc:chgData name="Антон Янко" userId="965ca0305301fe4e" providerId="LiveId" clId="{55BA2631-B2C5-4B04-9307-A5A6AD6AA7DB}" dt="2026-08-31T17:01:21.618" v="1987" actId="2696"/>
        <pc:sldMkLst>
          <pc:docMk/>
          <pc:sldMk cId="0" sldId="2365"/>
        </pc:sldMkLst>
        <pc:spChg chg="mod">
          <ac:chgData name="Антон Янко" userId="965ca0305301fe4e" providerId="LiveId" clId="{55BA2631-B2C5-4B04-9307-A5A6AD6AA7DB}" dt="2026-08-31T17:00:49.956" v="1986" actId="6549"/>
          <ac:spMkLst>
            <pc:docMk/>
            <pc:sldMk cId="0" sldId="2365"/>
            <ac:spMk id="5" creationId="{00000000-0000-0000-0000-000000000000}"/>
          </ac:spMkLst>
        </pc:spChg>
      </pc:sldChg>
      <pc:sldChg chg="modSp add del mod">
        <pc:chgData name="Антон Янко" userId="965ca0305301fe4e" providerId="LiveId" clId="{55BA2631-B2C5-4B04-9307-A5A6AD6AA7DB}" dt="2026-08-31T16:53:01.016" v="1903" actId="2696"/>
        <pc:sldMkLst>
          <pc:docMk/>
          <pc:sldMk cId="2667546031" sldId="2365"/>
        </pc:sldMkLst>
        <pc:spChg chg="mod">
          <ac:chgData name="Антон Янко" userId="965ca0305301fe4e" providerId="LiveId" clId="{55BA2631-B2C5-4B04-9307-A5A6AD6AA7DB}" dt="2026-08-31T16:52:55.257" v="1902" actId="20577"/>
          <ac:spMkLst>
            <pc:docMk/>
            <pc:sldMk cId="2667546031" sldId="2365"/>
            <ac:spMk id="4" creationId="{6D89A60D-C29A-2300-D1BD-60222DDB4E8E}"/>
          </ac:spMkLst>
        </pc:spChg>
      </pc:sldChg>
      <pc:sldChg chg="addSp delSp add mod">
        <pc:chgData name="Антон Янко" userId="965ca0305301fe4e" providerId="LiveId" clId="{55BA2631-B2C5-4B04-9307-A5A6AD6AA7DB}" dt="2026-08-31T17:01:30.678" v="1989" actId="22"/>
        <pc:sldMkLst>
          <pc:docMk/>
          <pc:sldMk cId="0" sldId="2366"/>
        </pc:sldMkLst>
        <pc:spChg chg="del">
          <ac:chgData name="Антон Янко" userId="965ca0305301fe4e" providerId="LiveId" clId="{55BA2631-B2C5-4B04-9307-A5A6AD6AA7DB}" dt="2026-08-31T17:01:30.433" v="1988" actId="478"/>
          <ac:spMkLst>
            <pc:docMk/>
            <pc:sldMk cId="0" sldId="2366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1:30.678" v="1989" actId="22"/>
          <ac:spMkLst>
            <pc:docMk/>
            <pc:sldMk cId="0" sldId="2366"/>
            <ac:spMk id="6" creationId="{59C2DA00-3EC7-A6B2-1778-E5C07C806629}"/>
          </ac:spMkLst>
        </pc:spChg>
      </pc:sldChg>
      <pc:sldChg chg="addSp delSp add mod">
        <pc:chgData name="Антон Янко" userId="965ca0305301fe4e" providerId="LiveId" clId="{55BA2631-B2C5-4B04-9307-A5A6AD6AA7DB}" dt="2026-08-31T17:01:40.206" v="1991" actId="22"/>
        <pc:sldMkLst>
          <pc:docMk/>
          <pc:sldMk cId="0" sldId="2367"/>
        </pc:sldMkLst>
        <pc:spChg chg="del">
          <ac:chgData name="Антон Янко" userId="965ca0305301fe4e" providerId="LiveId" clId="{55BA2631-B2C5-4B04-9307-A5A6AD6AA7DB}" dt="2026-08-31T17:01:39.715" v="1990" actId="478"/>
          <ac:spMkLst>
            <pc:docMk/>
            <pc:sldMk cId="0" sldId="2367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1:40.206" v="1991" actId="22"/>
          <ac:spMkLst>
            <pc:docMk/>
            <pc:sldMk cId="0" sldId="2367"/>
            <ac:spMk id="6" creationId="{92BBC4AC-3638-4C07-8A05-5B3840ABB5EC}"/>
          </ac:spMkLst>
        </pc:spChg>
      </pc:sldChg>
      <pc:sldChg chg="addSp delSp add del mod">
        <pc:chgData name="Антон Янко" userId="965ca0305301fe4e" providerId="LiveId" clId="{55BA2631-B2C5-4B04-9307-A5A6AD6AA7DB}" dt="2026-08-31T17:01:56.257" v="1994" actId="2696"/>
        <pc:sldMkLst>
          <pc:docMk/>
          <pc:sldMk cId="0" sldId="2368"/>
        </pc:sldMkLst>
        <pc:spChg chg="del">
          <ac:chgData name="Антон Янко" userId="965ca0305301fe4e" providerId="LiveId" clId="{55BA2631-B2C5-4B04-9307-A5A6AD6AA7DB}" dt="2026-08-31T17:01:43.302" v="1992" actId="478"/>
          <ac:spMkLst>
            <pc:docMk/>
            <pc:sldMk cId="0" sldId="2368"/>
            <ac:spMk id="5" creationId="{00000000-0000-0000-0000-000000000000}"/>
          </ac:spMkLst>
        </pc:spChg>
        <pc:spChg chg="add">
          <ac:chgData name="Антон Янко" userId="965ca0305301fe4e" providerId="LiveId" clId="{55BA2631-B2C5-4B04-9307-A5A6AD6AA7DB}" dt="2026-08-31T17:01:43.524" v="1993" actId="22"/>
          <ac:spMkLst>
            <pc:docMk/>
            <pc:sldMk cId="0" sldId="2368"/>
            <ac:spMk id="6" creationId="{88702E00-412A-C794-6967-F2BE32FB71B3}"/>
          </ac:spMkLst>
        </pc:spChg>
      </pc:sldChg>
      <pc:sldChg chg="add del">
        <pc:chgData name="Антон Янко" userId="965ca0305301fe4e" providerId="LiveId" clId="{55BA2631-B2C5-4B04-9307-A5A6AD6AA7DB}" dt="2026-08-31T17:01:58.953" v="1995" actId="2696"/>
        <pc:sldMkLst>
          <pc:docMk/>
          <pc:sldMk cId="0" sldId="2369"/>
        </pc:sldMkLst>
      </pc:sldChg>
      <pc:sldChg chg="addSp delSp modSp add mod">
        <pc:chgData name="Антон Янко" userId="965ca0305301fe4e" providerId="LiveId" clId="{55BA2631-B2C5-4B04-9307-A5A6AD6AA7DB}" dt="2026-08-31T17:02:40.377" v="2005" actId="1076"/>
        <pc:sldMkLst>
          <pc:docMk/>
          <pc:sldMk cId="0" sldId="2370"/>
        </pc:sldMkLst>
        <pc:spChg chg="del">
          <ac:chgData name="Антон Янко" userId="965ca0305301fe4e" providerId="LiveId" clId="{55BA2631-B2C5-4B04-9307-A5A6AD6AA7DB}" dt="2026-08-31T17:02:36.985" v="2003" actId="478"/>
          <ac:spMkLst>
            <pc:docMk/>
            <pc:sldMk cId="0" sldId="2370"/>
            <ac:spMk id="5" creationId="{00000000-0000-0000-0000-000000000000}"/>
          </ac:spMkLst>
        </pc:spChg>
        <pc:spChg chg="add mod">
          <ac:chgData name="Антон Янко" userId="965ca0305301fe4e" providerId="LiveId" clId="{55BA2631-B2C5-4B04-9307-A5A6AD6AA7DB}" dt="2026-08-31T17:02:40.377" v="2005" actId="1076"/>
          <ac:spMkLst>
            <pc:docMk/>
            <pc:sldMk cId="0" sldId="2370"/>
            <ac:spMk id="7" creationId="{3ADEC61A-85D5-E8E5-190F-1C56043EBE2C}"/>
          </ac:spMkLst>
        </pc:spChg>
      </pc:sldChg>
      <pc:sldChg chg="addSp delSp modSp add mod">
        <pc:chgData name="Антон Янко" userId="965ca0305301fe4e" providerId="LiveId" clId="{55BA2631-B2C5-4B04-9307-A5A6AD6AA7DB}" dt="2026-08-31T17:02:47.989" v="2008" actId="1076"/>
        <pc:sldMkLst>
          <pc:docMk/>
          <pc:sldMk cId="0" sldId="2371"/>
        </pc:sldMkLst>
        <pc:spChg chg="del">
          <ac:chgData name="Антон Янко" userId="965ca0305301fe4e" providerId="LiveId" clId="{55BA2631-B2C5-4B04-9307-A5A6AD6AA7DB}" dt="2026-08-31T17:02:45.431" v="2006" actId="478"/>
          <ac:spMkLst>
            <pc:docMk/>
            <pc:sldMk cId="0" sldId="2371"/>
            <ac:spMk id="5" creationId="{00000000-0000-0000-0000-000000000000}"/>
          </ac:spMkLst>
        </pc:spChg>
        <pc:spChg chg="add mod">
          <ac:chgData name="Антон Янко" userId="965ca0305301fe4e" providerId="LiveId" clId="{55BA2631-B2C5-4B04-9307-A5A6AD6AA7DB}" dt="2026-08-31T17:02:47.989" v="2008" actId="1076"/>
          <ac:spMkLst>
            <pc:docMk/>
            <pc:sldMk cId="0" sldId="2371"/>
            <ac:spMk id="6" creationId="{9CA2D1DE-7AED-C26B-B931-0059CDE5097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1E15F-866F-4DDC-BADA-733FD6B1454E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ED052-FADF-4328-BAE6-3515B62FB13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534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769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1677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834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636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570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305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464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222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446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04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4067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64070-7366-4787-92AF-F9506B0F0920}" type="datetimeFigureOut">
              <a:rPr lang="uk-UA" smtClean="0"/>
              <a:t>31.08.2026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37D03-45AE-4311-B62B-350C10CD91D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425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mu.gov.ua/npas/deiaki-pytannia-rozrakhunku-ta-vykonannia-normatyvu-robochykh-mists-dlia-s490010426" TargetMode="Externa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u.gov.ua/npas/deiaki-pytannia-rozrakhunku-ta-vykonannia-normatyvu-robochykh-mists-dlia-s490010426" TargetMode="External"/><Relationship Id="rId2" Type="http://schemas.openxmlformats.org/officeDocument/2006/relationships/hyperlink" Target="https://moz.gov.ua/uploads/ckeditor/%D0%B4%D0%BE%D0%BA%D1%83%D0%BC%D0%B5%D0%BD%D1%82%D0%B8/%D0%9D%D0%B0%D1%86%D1%96%D0%BE%D0%BD%D0%B0%D0%BB%D1%8C%D0%BD%D0%B8%D0%B9%20%D0%BA%D0%BB%D0%B0%D1%81%D0%B8%D1%84%D1%96%D0%BA%D0%B0%D1%82%D0%BE%D1%80%202020/01%2C09%2C2021/%D0%9D%D0%B0%D1%86%D1%96%D0%BE%D0%BD%D0%B0%D0%BB%D1%8C%D0%BD%D0%B8%D0%B9%20%D0%BA%D0%BB%D0%B0%D1%81%D0%B8%D1%84%D1%96%D0%BA%D0%B0%D1%82%D0%BE%D1%80%20%D0%9D%D0%9A%20025.pdf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219-20#Text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68-2026-%D0%BF#n9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mu.gov.ua/npas/deiaki-pytannia-rozrakhunku-ta-vykonannia-normatyvu-robochykh-mists-dlia-s490010426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mu.gov.ua/npas/deiaki-pytannia-rozrakhunku-ta-vykonannia-normatyvu-robochykh-mists-dlia-s490010426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zir.tax.gov.ua/main/bz/view/?src=ques&amp;id=44078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po.fpsu.org.ua/laws/proyekt-nakazu-ministerstva-finansiv-ukrayiny-pro-zatverdzhennya-formy-zvitu-pro-narahuvannya-obchyslennya-ta-splatu-vnesku-na-pidtrymku-praczevlashtuvannya-osib-z-invalidnistyu-1970/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tax.gov.ua/diyalnist-/regulyatorna-politika-/regulyatorna-politika/2026-rik/80198.html" TargetMode="Externa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303-2022-%D0%BF#Text" TargetMode="External"/><Relationship Id="rId2" Type="http://schemas.openxmlformats.org/officeDocument/2006/relationships/hyperlink" Target="https://zakon.rada.gov.ua/laws/show/659-2026-%D0%BF#Text" TargetMode="Externa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0111-15#Text" TargetMode="External"/><Relationship Id="rId2" Type="http://schemas.openxmlformats.org/officeDocument/2006/relationships/hyperlink" Target="https://zakon.rada.gov.ua/laws/show/z0751-26#Text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875-12#n521" TargetMode="Externa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z1442-05#Text" TargetMode="Externa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76-2023-%D0%BF#n111" TargetMode="External"/><Relationship Id="rId2" Type="http://schemas.openxmlformats.org/officeDocument/2006/relationships/hyperlink" Target="https://zakon.rada.gov.ua/laws/show/5067-17#n88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zakon.rada.gov.ua/laws/show/3817-20#n1322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u.gov.ua/npas/deiaki-pytannia-rozrakhunku-ta-vykonannia-normatyvu-robochykh-mists-dlia-s490010426" TargetMode="External"/><Relationship Id="rId2" Type="http://schemas.openxmlformats.org/officeDocument/2006/relationships/hyperlink" Target="https://zakon.rada.gov.ua/laws/show/z1442-05#Text" TargetMode="Externa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0472-14#Text" TargetMode="External"/><Relationship Id="rId2" Type="http://schemas.openxmlformats.org/officeDocument/2006/relationships/hyperlink" Target="https://zakon.rada.gov.ua/laws/show/490-2026-%D0%BF#n45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zakon.rada.gov.ua/laws/show/1107-2011-%D0%BF#Text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0380-25#n15" TargetMode="External"/><Relationship Id="rId2" Type="http://schemas.openxmlformats.org/officeDocument/2006/relationships/hyperlink" Target="https://zakon.rada.gov.ua/laws/show/1047-2026-%D0%BF#Text" TargetMode="Externa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z0802-21#Text" TargetMode="Externa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058-15#n465" TargetMode="External"/><Relationship Id="rId2" Type="http://schemas.openxmlformats.org/officeDocument/2006/relationships/hyperlink" Target="https://zakon.rada.gov.ua/laws/show/z0658-22#Text" TargetMode="Externa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E36C40B-96BB-EDDD-1336-2D5FCD222F6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292C4B-21D0-F01F-F06B-F2E104AB6C36}"/>
              </a:ext>
            </a:extLst>
          </p:cNvPr>
          <p:cNvSpPr/>
          <p:nvPr/>
        </p:nvSpPr>
        <p:spPr bwMode="auto">
          <a:xfrm>
            <a:off x="864000" y="1211654"/>
            <a:ext cx="16560000" cy="86792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algn="ctr" defTabSz="914400">
              <a:spcBef>
                <a:spcPts val="600"/>
              </a:spcBef>
              <a:spcAft>
                <a:spcPct val="0"/>
              </a:spcAft>
              <a:defRPr/>
            </a:pPr>
            <a:r>
              <a:rPr lang="uk-UA" sz="4800" b="1" dirty="0"/>
              <a:t>Вебінар з партнером ВГО АППУ, експертом з питань оплати</a:t>
            </a:r>
          </a:p>
          <a:p>
            <a:pPr lvl="0" algn="ctr" defTabSz="914400">
              <a:spcBef>
                <a:spcPts val="600"/>
              </a:spcBef>
              <a:spcAft>
                <a:spcPct val="0"/>
              </a:spcAft>
              <a:defRPr/>
            </a:pPr>
            <a:r>
              <a:rPr lang="uk-UA" sz="4800" b="1" dirty="0"/>
              <a:t>праці, оподаткування кадрового адміністрування, практикуючим</a:t>
            </a:r>
            <a:r>
              <a:rPr lang="en-US" sz="4800" b="1" dirty="0"/>
              <a:t> </a:t>
            </a:r>
            <a:r>
              <a:rPr lang="uk-UA" sz="4800" b="1" dirty="0"/>
              <a:t>бухгалтером</a:t>
            </a:r>
            <a:endParaRPr lang="en-US" sz="4800" b="1" dirty="0"/>
          </a:p>
          <a:p>
            <a:pPr lvl="0" algn="ctr" defTabSz="914400">
              <a:spcBef>
                <a:spcPts val="600"/>
              </a:spcBef>
              <a:spcAft>
                <a:spcPct val="0"/>
              </a:spcAft>
              <a:defRPr/>
            </a:pPr>
            <a:r>
              <a:rPr lang="uk-UA" sz="4800" b="1" dirty="0"/>
              <a:t>Антоном Янком</a:t>
            </a:r>
          </a:p>
          <a:p>
            <a:pPr lvl="0" algn="ctr" defTabSz="914400">
              <a:spcBef>
                <a:spcPts val="600"/>
              </a:spcBef>
              <a:spcAft>
                <a:spcPct val="0"/>
              </a:spcAft>
              <a:defRPr/>
            </a:pPr>
            <a:r>
              <a:rPr lang="uk-UA" sz="4800" b="1" dirty="0"/>
              <a:t>з питань</a:t>
            </a:r>
          </a:p>
          <a:p>
            <a:pPr lvl="0" algn="ctr" defTabSz="914400">
              <a:spcBef>
                <a:spcPts val="600"/>
              </a:spcBef>
              <a:spcAft>
                <a:spcPct val="0"/>
              </a:spcAft>
              <a:defRPr/>
            </a:pPr>
            <a:r>
              <a:rPr lang="uk-UA" sz="4800" b="1" dirty="0"/>
              <a:t>кадрового обліку та супутніми питаннями, що пов'язані з трудовими</a:t>
            </a:r>
            <a:r>
              <a:rPr lang="en-US" sz="4800" b="1" dirty="0"/>
              <a:t> </a:t>
            </a:r>
            <a:r>
              <a:rPr lang="uk-UA" sz="4800" b="1" dirty="0"/>
              <a:t>відносинами, веденням обов'язкової документації, військового обліку на</a:t>
            </a:r>
          </a:p>
          <a:p>
            <a:pPr lvl="0" algn="ctr" defTabSz="914400">
              <a:spcBef>
                <a:spcPts val="600"/>
              </a:spcBef>
              <a:spcAft>
                <a:spcPct val="0"/>
              </a:spcAft>
              <a:defRPr/>
            </a:pPr>
            <a:r>
              <a:rPr lang="uk-UA" sz="4800" b="1" dirty="0"/>
              <a:t>підприємстві, обліку робочого часу та взаємодії з державними органами</a:t>
            </a:r>
            <a:endParaRPr kumimoji="0" lang="uk-UA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R="0" lvl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defRPr/>
            </a:pPr>
            <a:r>
              <a:rPr lang="en-US" sz="4800" b="1" noProof="0" dirty="0"/>
              <a:t>02</a:t>
            </a:r>
            <a:r>
              <a:rPr lang="uk-UA" sz="4800" b="1" noProof="0" dirty="0"/>
              <a:t>.0</a:t>
            </a:r>
            <a:r>
              <a:rPr lang="en-US" sz="4800" b="1" noProof="0" dirty="0"/>
              <a:t>9</a:t>
            </a:r>
            <a:r>
              <a:rPr lang="uk-UA" sz="4800" b="1" noProof="0" dirty="0"/>
              <a:t>.2026</a:t>
            </a:r>
            <a:endParaRPr kumimoji="0" lang="uk-UA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26DDBCA-0976-669D-21A8-E0DD8E36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1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66349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098B660-2251-C737-C09F-5C41A0A6AAB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281AF3-976B-19F1-7330-22A91EAE4744}"/>
              </a:ext>
            </a:extLst>
          </p:cNvPr>
          <p:cNvSpPr/>
          <p:nvPr/>
        </p:nvSpPr>
        <p:spPr bwMode="auto">
          <a:xfrm>
            <a:off x="506321" y="2957301"/>
            <a:ext cx="1728152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uk-UA" sz="4000" b="1" noProof="0" dirty="0"/>
              <a:t>Спецправило подвійного зарахування до нормативу</a:t>
            </a:r>
          </a:p>
          <a:p>
            <a:pPr>
              <a:spcBef>
                <a:spcPts val="1200"/>
              </a:spcBef>
            </a:pPr>
            <a:r>
              <a:rPr lang="uk-UA" sz="4000" noProof="0" dirty="0"/>
              <a:t>Роботодавець у порядку, </a:t>
            </a:r>
            <a:r>
              <a:rPr lang="uk-UA" sz="4000" noProof="0" dirty="0">
                <a:solidFill>
                  <a:prstClr val="black"/>
                </a:solidFill>
                <a:sym typeface="+mn-ea"/>
              </a:rPr>
              <a:t>затвердженому </a:t>
            </a:r>
            <a:r>
              <a:rPr lang="uk-UA" sz="4000" noProof="0" dirty="0">
                <a:solidFill>
                  <a:prstClr val="black"/>
                </a:solidFill>
                <a:sym typeface="+mn-ea"/>
                <a:hlinkClick r:id="rId2"/>
              </a:rPr>
              <a:t>Постановою КМУ від 01.04.2026 №490</a:t>
            </a:r>
            <a:r>
              <a:rPr lang="uk-UA" sz="4000" noProof="0" dirty="0"/>
              <a:t>, має право </a:t>
            </a:r>
            <a:r>
              <a:rPr lang="uk-UA" sz="4000" b="1" noProof="0" dirty="0"/>
              <a:t>подвійного</a:t>
            </a:r>
            <a:r>
              <a:rPr lang="uk-UA" sz="4000" noProof="0" dirty="0"/>
              <a:t> </a:t>
            </a:r>
            <a:r>
              <a:rPr lang="uk-UA" sz="4000" b="1" noProof="0" dirty="0"/>
              <a:t>зарахування</a:t>
            </a:r>
            <a:r>
              <a:rPr lang="uk-UA" sz="4000" noProof="0" dirty="0"/>
              <a:t> </a:t>
            </a:r>
            <a:r>
              <a:rPr lang="uk-UA" sz="4000" b="1" noProof="0" dirty="0"/>
              <a:t>до</a:t>
            </a:r>
            <a:r>
              <a:rPr lang="uk-UA" sz="4000" noProof="0" dirty="0"/>
              <a:t> </a:t>
            </a:r>
            <a:r>
              <a:rPr lang="uk-UA" sz="4000" b="1" noProof="0" dirty="0"/>
              <a:t>нормативу</a:t>
            </a:r>
            <a:r>
              <a:rPr lang="uk-UA" sz="4000" noProof="0" dirty="0"/>
              <a:t> (два робочих місця визначення нормативу) у разі працевлаштування: </a:t>
            </a:r>
          </a:p>
          <a:p>
            <a:pPr>
              <a:spcBef>
                <a:spcPts val="1200"/>
              </a:spcBef>
            </a:pPr>
            <a:r>
              <a:rPr lang="uk-UA" sz="4000" noProof="0" dirty="0"/>
              <a:t>- особи з інвалідністю </a:t>
            </a:r>
            <a:r>
              <a:rPr lang="uk-UA" sz="4000" b="1" noProof="0" dirty="0"/>
              <a:t>І групи </a:t>
            </a:r>
            <a:r>
              <a:rPr lang="uk-UA" sz="4000" noProof="0" dirty="0"/>
              <a:t>незалежно від причин її встановлення; </a:t>
            </a:r>
          </a:p>
          <a:p>
            <a:pPr>
              <a:spcBef>
                <a:spcPts val="1200"/>
              </a:spcBef>
            </a:pPr>
            <a:r>
              <a:rPr lang="uk-UA" sz="4000" noProof="0" dirty="0"/>
              <a:t>- особи з інвалідністю </a:t>
            </a:r>
            <a:r>
              <a:rPr lang="uk-UA" sz="4000" b="1" noProof="0" dirty="0"/>
              <a:t>II групи з порушенням зору </a:t>
            </a:r>
            <a:r>
              <a:rPr lang="uk-UA" sz="4000" u="sng" noProof="0" dirty="0"/>
              <a:t>за наявності хвороби згідно з додатком до Порядку</a:t>
            </a:r>
            <a:r>
              <a:rPr lang="uk-UA" sz="4000" noProof="0" dirty="0"/>
              <a:t>; </a:t>
            </a:r>
          </a:p>
          <a:p>
            <a:pPr>
              <a:spcBef>
                <a:spcPts val="1200"/>
              </a:spcBef>
            </a:pPr>
            <a:r>
              <a:rPr lang="uk-UA" sz="4000" noProof="0" dirty="0"/>
              <a:t>- особи з інвалідністю </a:t>
            </a:r>
            <a:r>
              <a:rPr lang="uk-UA" sz="4000" b="1" noProof="0" dirty="0"/>
              <a:t>II групи з психічними розладами </a:t>
            </a:r>
            <a:r>
              <a:rPr lang="uk-UA" sz="4000" u="sng" noProof="0" dirty="0"/>
              <a:t>за наявності хвороби згідно з додатком до Порядку</a:t>
            </a:r>
            <a:r>
              <a:rPr lang="uk-UA" sz="4000" noProof="0" dirty="0"/>
              <a:t>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EC6E3165-AD77-BCA7-2585-31EBCC9C4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10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6196BC84-8A98-FB71-8943-C82598EC2516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Правила врахування працівника з інвалідністю у норматив</a:t>
            </a:r>
          </a:p>
        </p:txBody>
      </p:sp>
    </p:spTree>
    <p:extLst>
      <p:ext uri="{BB962C8B-B14F-4D97-AF65-F5344CB8AC3E}">
        <p14:creationId xmlns:p14="http://schemas.microsoft.com/office/powerpoint/2010/main" val="236549602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287270"/>
            <a:ext cx="17281525" cy="72504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Якщо записи вносимо вручну: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100</a:t>
            </a:fld>
            <a:endParaRPr lang="uk-UA" noProof="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809240" y="3011805"/>
          <a:ext cx="12668885" cy="6922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1179810" imgH="6553200" progId="Paint.Picture">
                  <p:embed/>
                </p:oleObj>
              </mc:Choice>
              <mc:Fallback>
                <p:oleObj r:id="rId2" imgW="11179810" imgH="6553200" progId="Paint.Picture">
                  <p:embed/>
                  <p:pic>
                    <p:nvPicPr>
                      <p:cNvPr id="6" name="Content Placeholder 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09240" y="3011805"/>
                        <a:ext cx="12668885" cy="6922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AB0CD84D-1A47-B1C4-2B41-99C0F38E1439}"/>
              </a:ext>
            </a:extLst>
          </p:cNvPr>
          <p:cNvSpPr txBox="1"/>
          <p:nvPr/>
        </p:nvSpPr>
        <p:spPr bwMode="auto">
          <a:xfrm>
            <a:off x="504000" y="597507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287270"/>
            <a:ext cx="17281525" cy="72504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Якщо передаємо скановані копії: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101</a:t>
            </a:fld>
            <a:endParaRPr lang="uk-UA" noProof="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321560" y="2983865"/>
          <a:ext cx="13646150" cy="6034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054340" imgH="3619500" progId="Paint.Picture">
                  <p:embed/>
                </p:oleObj>
              </mc:Choice>
              <mc:Fallback>
                <p:oleObj r:id="rId2" imgW="8054340" imgH="3619500" progId="Paint.Picture">
                  <p:embed/>
                  <p:pic>
                    <p:nvPicPr>
                      <p:cNvPr id="8" name="Content Placeholder 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21560" y="2983865"/>
                        <a:ext cx="13646150" cy="6034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3EC20FBF-7394-BE44-FADB-B2C5C9139808}"/>
              </a:ext>
            </a:extLst>
          </p:cNvPr>
          <p:cNvSpPr txBox="1"/>
          <p:nvPr/>
        </p:nvSpPr>
        <p:spPr bwMode="auto">
          <a:xfrm>
            <a:off x="503237" y="685025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Для того, щоб дізнатись про результати оцифрування трудової книжки, необхідно на </a:t>
            </a:r>
            <a:r>
              <a:rPr lang="uk-UA" sz="3500" b="1" noProof="0" dirty="0" err="1">
                <a:sym typeface="+mn-ea"/>
              </a:rPr>
              <a:t>вебпорталі</a:t>
            </a:r>
            <a:r>
              <a:rPr lang="uk-UA" sz="3500" b="1" noProof="0" dirty="0">
                <a:sym typeface="+mn-ea"/>
              </a:rPr>
              <a:t> ПФУ </a:t>
            </a:r>
            <a:r>
              <a:rPr lang="uk-UA" sz="3500" noProof="0" dirty="0">
                <a:sym typeface="+mn-ea"/>
              </a:rPr>
              <a:t>виконати наступні дії: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1. Роботодавцю зайти в кабінет страхувальника у розділ “Відомості про трудові відносини” або працівнику – в особистий кабінет у розділ “Мої звернення”.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2. Подивитись </a:t>
            </a:r>
            <a:r>
              <a:rPr lang="uk-UA" sz="3500" b="1" noProof="0" dirty="0">
                <a:sym typeface="+mn-ea"/>
              </a:rPr>
              <a:t>статус звернення</a:t>
            </a:r>
            <a:r>
              <a:rPr lang="uk-UA" sz="3500" noProof="0" dirty="0">
                <a:sym typeface="+mn-ea"/>
              </a:rPr>
              <a:t>: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- статус “</a:t>
            </a:r>
            <a:r>
              <a:rPr lang="uk-UA" sz="3500" b="1" noProof="0" dirty="0">
                <a:sym typeface="+mn-ea"/>
              </a:rPr>
              <a:t>Виконано</a:t>
            </a:r>
            <a:r>
              <a:rPr lang="uk-UA" sz="3500" noProof="0" dirty="0">
                <a:sym typeface="+mn-ea"/>
              </a:rPr>
              <a:t>” означає, що </a:t>
            </a:r>
            <a:r>
              <a:rPr lang="uk-UA" sz="3500" noProof="0" dirty="0" err="1">
                <a:sym typeface="+mn-ea"/>
              </a:rPr>
              <a:t>сканкопії</a:t>
            </a:r>
            <a:r>
              <a:rPr lang="uk-UA" sz="3500" noProof="0" dirty="0">
                <a:sym typeface="+mn-ea"/>
              </a:rPr>
              <a:t> трудової книжки опрацьовані і дані про трудові відносини працівника актуалізовано;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- статус “</a:t>
            </a:r>
            <a:r>
              <a:rPr lang="uk-UA" sz="3500" b="1" noProof="0" dirty="0">
                <a:sym typeface="+mn-ea"/>
              </a:rPr>
              <a:t>Скасовано виконання</a:t>
            </a:r>
            <a:r>
              <a:rPr lang="uk-UA" sz="3500" noProof="0" dirty="0">
                <a:sym typeface="+mn-ea"/>
              </a:rPr>
              <a:t>” означає, що звернення містить певні помилки та не опрацьовано і потребує повторного подання (опис причини відхилення вказано в реквізиті “Повідомлення”);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- </a:t>
            </a:r>
            <a:r>
              <a:rPr lang="uk-UA" sz="3500" b="1" noProof="0" dirty="0">
                <a:sym typeface="+mn-ea"/>
              </a:rPr>
              <a:t>інші статуси</a:t>
            </a:r>
            <a:r>
              <a:rPr lang="uk-UA" sz="3500" noProof="0" dirty="0">
                <a:sym typeface="+mn-ea"/>
              </a:rPr>
              <a:t> означають, що звернення знаходиться ще в опрацюванні.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102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29451C7C-50EA-33CC-63C0-45154C56D905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Приклад прийнятої копії трудової книжки без зауважень: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103</a:t>
            </a:fld>
            <a:endParaRPr lang="uk-UA" noProof="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2844800" y="3729990"/>
          <a:ext cx="12599035" cy="5807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970520" imgH="3680460" progId="Paint.Picture">
                  <p:embed/>
                </p:oleObj>
              </mc:Choice>
              <mc:Fallback>
                <p:oleObj r:id="rId2" imgW="7970520" imgH="3680460" progId="Paint.Picture">
                  <p:embed/>
                  <p:pic>
                    <p:nvPicPr>
                      <p:cNvPr id="3" name="Content Placeholder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44800" y="3729990"/>
                        <a:ext cx="12599035" cy="58077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366C57CC-38D5-9F0A-9CAF-8B69929A8EA2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Приклад прийнятої копії трудової книжки з зауваженнями: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104</a:t>
            </a:fld>
            <a:endParaRPr lang="uk-UA" noProof="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3024505" y="3703320"/>
          <a:ext cx="12238990" cy="6127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100060" imgH="4099560" progId="Paint.Picture">
                  <p:embed/>
                </p:oleObj>
              </mc:Choice>
              <mc:Fallback>
                <p:oleObj r:id="rId2" imgW="8100060" imgH="4099560" progId="Paint.Picture">
                  <p:embed/>
                  <p:pic>
                    <p:nvPicPr>
                      <p:cNvPr id="8" name="Content Placeholder 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24505" y="3703320"/>
                        <a:ext cx="12238990" cy="6127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46D0220C-8631-5FDF-F5F4-EEB27F98E5DA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Після оцифрування відомості про трудову діяльність працівника відображаються в його </a:t>
            </a:r>
            <a:r>
              <a:rPr lang="uk-UA" sz="3500" b="1" noProof="0" dirty="0">
                <a:sym typeface="+mn-ea"/>
              </a:rPr>
              <a:t>особистому кабінеті </a:t>
            </a:r>
            <a:r>
              <a:rPr lang="uk-UA" sz="3500" noProof="0" dirty="0">
                <a:sym typeface="+mn-ea"/>
              </a:rPr>
              <a:t>на </a:t>
            </a:r>
            <a:r>
              <a:rPr lang="uk-UA" sz="3500" noProof="0" dirty="0" err="1">
                <a:sym typeface="+mn-ea"/>
              </a:rPr>
              <a:t>вебпорталі</a:t>
            </a:r>
            <a:r>
              <a:rPr lang="uk-UA" sz="3500" noProof="0" dirty="0">
                <a:sym typeface="+mn-ea"/>
              </a:rPr>
              <a:t> електронних послуг ПФУ.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Інформація про трудову діяльність зберігається в розділі “</a:t>
            </a:r>
            <a:r>
              <a:rPr lang="uk-UA" sz="3500" b="1" noProof="0" dirty="0">
                <a:sym typeface="+mn-ea"/>
              </a:rPr>
              <a:t>Електронна трудова книжка</a:t>
            </a:r>
            <a:r>
              <a:rPr lang="uk-UA" sz="3500" noProof="0" dirty="0">
                <a:sym typeface="+mn-ea"/>
              </a:rPr>
              <a:t>” (на головній сторінці на панелі ліворуч) - “</a:t>
            </a:r>
            <a:r>
              <a:rPr lang="uk-UA" sz="3500" b="1" noProof="0" dirty="0">
                <a:sym typeface="+mn-ea"/>
              </a:rPr>
              <a:t>Дані ЕТК</a:t>
            </a:r>
            <a:r>
              <a:rPr lang="uk-UA" sz="3500" noProof="0" dirty="0">
                <a:sym typeface="+mn-ea"/>
              </a:rPr>
              <a:t>”.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b="1" noProof="0" dirty="0">
                <a:sym typeface="+mn-ea"/>
              </a:rPr>
              <a:t>Роботодавець </a:t>
            </a:r>
            <a:r>
              <a:rPr lang="uk-UA" sz="3500" noProof="0" dirty="0">
                <a:sym typeface="+mn-ea"/>
              </a:rPr>
              <a:t>може сформувати витяг з електронної трудової книжки свого працівника також на порталі ПФУ: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“Комунікації з ПФУ” - “Запит на отримання електронних документів” - тип звернення “</a:t>
            </a:r>
            <a:r>
              <a:rPr lang="uk-UA" sz="3500" b="1" noProof="0" dirty="0">
                <a:sym typeface="+mn-ea"/>
              </a:rPr>
              <a:t>Витяг з ЕТК</a:t>
            </a:r>
            <a:r>
              <a:rPr lang="uk-UA" sz="3500" noProof="0" dirty="0">
                <a:sym typeface="+mn-ea"/>
              </a:rPr>
              <a:t>”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Сформувати такий витяг може лише </a:t>
            </a:r>
            <a:r>
              <a:rPr lang="uk-UA" sz="3500" b="1" noProof="0" dirty="0">
                <a:sym typeface="+mn-ea"/>
              </a:rPr>
              <a:t>поточний роботодавець</a:t>
            </a:r>
            <a:r>
              <a:rPr lang="uk-UA" sz="3500" noProof="0" dirty="0">
                <a:sym typeface="+mn-ea"/>
              </a:rPr>
              <a:t>, з яким працівник наразі перебуває у трудових відносинах.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500" noProof="0" dirty="0">
                <a:sym typeface="+mn-ea"/>
              </a:rPr>
              <a:t>Результат можна знайти у розділі “Звернення” (вгорі у лівій частині меню).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105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22D4C839-3548-FA3D-B3EA-F9CB1C9C60EE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endParaRPr lang="uk-UA" sz="3500" noProof="0" dirty="0">
              <a:sym typeface="+mn-ea"/>
            </a:endParaRP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endParaRPr lang="uk-UA" sz="3500" noProof="0" dirty="0">
              <a:sym typeface="+mn-ea"/>
            </a:endParaRP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106</a:t>
            </a:fld>
            <a:endParaRPr lang="uk-UA" noProof="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4237990" y="2936240"/>
          <a:ext cx="9811385" cy="7146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025640" imgH="5486400" progId="Paint.Picture">
                  <p:embed/>
                </p:oleObj>
              </mc:Choice>
              <mc:Fallback>
                <p:oleObj r:id="rId2" imgW="7025640" imgH="5486400" progId="Paint.Picture">
                  <p:embed/>
                  <p:pic>
                    <p:nvPicPr>
                      <p:cNvPr id="3" name="Content Placeholder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37990" y="2936240"/>
                        <a:ext cx="9811385" cy="7146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38C3FCC2-9917-DBE4-7C05-9E00222CC04F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endParaRPr lang="uk-UA" sz="3500" noProof="0" dirty="0">
              <a:sym typeface="+mn-ea"/>
            </a:endParaRP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endParaRPr lang="uk-UA" sz="3500" noProof="0" dirty="0">
              <a:sym typeface="+mn-ea"/>
            </a:endParaRP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107</a:t>
            </a:fld>
            <a:endParaRPr lang="uk-UA" noProof="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877820" y="2936875"/>
          <a:ext cx="12533630" cy="7193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9311640" imgH="4937760" progId="Paint.Picture">
                  <p:embed/>
                </p:oleObj>
              </mc:Choice>
              <mc:Fallback>
                <p:oleObj r:id="rId2" imgW="9311640" imgH="4937760" progId="Paint.Picture">
                  <p:embed/>
                  <p:pic>
                    <p:nvPicPr>
                      <p:cNvPr id="8" name="Content Placeholder 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77820" y="2936875"/>
                        <a:ext cx="12533630" cy="7193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FBF8CC51-E808-5FEA-80A7-7988C0C78ADD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Після того, як ПФУ “</a:t>
            </a:r>
            <a:r>
              <a:rPr lang="uk-UA" sz="3600" noProof="0" dirty="0" err="1">
                <a:sym typeface="+mn-ea"/>
              </a:rPr>
              <a:t>оцифрує</a:t>
            </a:r>
            <a:r>
              <a:rPr lang="uk-UA" sz="3600" noProof="0" dirty="0">
                <a:sym typeface="+mn-ea"/>
              </a:rPr>
              <a:t>” трудову книжку, роботодавець згідно з </a:t>
            </a:r>
            <a:r>
              <a:rPr lang="uk-UA" sz="3600" b="1" noProof="0" dirty="0">
                <a:sym typeface="+mn-ea"/>
              </a:rPr>
              <a:t>заявами </a:t>
            </a:r>
            <a:r>
              <a:rPr lang="uk-UA" sz="3600" noProof="0" dirty="0">
                <a:sym typeface="+mn-ea"/>
              </a:rPr>
              <a:t>видає працівникам особисто під підпис паперову трудову книжку.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Працівник може порівняти дані в особистому кабінеті на порталі ПФУ зі своєю паперовою книжкою, щоб переконатися, що всі записи вірні та звернутись до органів ПФУ у випадку </a:t>
            </a:r>
            <a:r>
              <a:rPr lang="uk-UA" sz="3600" noProof="0" dirty="0" err="1">
                <a:sym typeface="+mn-ea"/>
              </a:rPr>
              <a:t>неточностей</a:t>
            </a:r>
            <a:r>
              <a:rPr lang="uk-UA" sz="3600" noProof="0" dirty="0">
                <a:sym typeface="+mn-ea"/>
              </a:rPr>
              <a:t> чи розбіжностей.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Також варто зазначити, що на вимогу працівника, роботодавець і в подальшому зобов’язаний вносити до трудової книжки, </a:t>
            </a:r>
            <a:r>
              <a:rPr lang="uk-UA" sz="3600" b="1" noProof="0" dirty="0">
                <a:sym typeface="+mn-ea"/>
              </a:rPr>
              <a:t>що зберігається у працівника</a:t>
            </a:r>
            <a:r>
              <a:rPr lang="uk-UA" sz="3600" noProof="0" dirty="0">
                <a:sym typeface="+mn-ea"/>
              </a:rPr>
              <a:t>, записи про прийняття на роботу, переведення та звільнення, заохочення та нагороди за успіхи в роботі.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Але всі наступні записи </a:t>
            </a:r>
            <a:r>
              <a:rPr lang="uk-UA" sz="3600" b="1" noProof="0" dirty="0" err="1">
                <a:sym typeface="+mn-ea"/>
              </a:rPr>
              <a:t>оцифровувати</a:t>
            </a:r>
            <a:r>
              <a:rPr lang="uk-UA" sz="3600" b="1" noProof="0" dirty="0">
                <a:sym typeface="+mn-ea"/>
              </a:rPr>
              <a:t> вже не потрібно!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108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C4D7D5BC-202F-033C-C185-BECBEE89CA90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936875"/>
            <a:ext cx="17281525" cy="66008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Законом № 1217 затверджено, що </a:t>
            </a:r>
            <a:r>
              <a:rPr lang="uk-UA" sz="3600" b="1" noProof="0" dirty="0">
                <a:sym typeface="+mn-ea"/>
              </a:rPr>
              <a:t>страховий стаж </a:t>
            </a:r>
            <a:r>
              <a:rPr lang="uk-UA" sz="3600" noProof="0" dirty="0">
                <a:sym typeface="+mn-ea"/>
              </a:rPr>
              <a:t>обчислюється за даними, що містяться в реєстрі застрахованих осіб, у тому числі за даними про трудову діяльність працівників, внесеними відповідно до Закону “Про ЄСВ”, а </a:t>
            </a:r>
            <a:r>
              <a:rPr lang="uk-UA" sz="3600" b="1" noProof="0" dirty="0">
                <a:sym typeface="+mn-ea"/>
              </a:rPr>
              <a:t>за періоди, за які не внесені дані до реєстру</a:t>
            </a:r>
            <a:r>
              <a:rPr lang="uk-UA" sz="3600" noProof="0" dirty="0">
                <a:sym typeface="+mn-ea"/>
              </a:rPr>
              <a:t>, – у порядку та на умовах, передбачених законодавством, що діяло раніше.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Тобто, після 10 червня 2026 року, при визначені права на пенсійні виплати будуть враховуватись записи з паперової трудової книжки, яку надасть </a:t>
            </a:r>
            <a:r>
              <a:rPr lang="uk-UA" sz="3600" b="1" noProof="0" dirty="0">
                <a:sym typeface="+mn-ea"/>
              </a:rPr>
              <a:t>заявник</a:t>
            </a:r>
            <a:r>
              <a:rPr lang="uk-UA" sz="3600" noProof="0" dirty="0">
                <a:sym typeface="+mn-ea"/>
              </a:rPr>
              <a:t>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Таким чином, працівники не втратять страховий стаж, якщо роботодавець не </a:t>
            </a:r>
            <a:r>
              <a:rPr lang="uk-UA" sz="3600" b="1" noProof="0" dirty="0" err="1">
                <a:sym typeface="+mn-ea"/>
              </a:rPr>
              <a:t>подасть</a:t>
            </a:r>
            <a:r>
              <a:rPr lang="uk-UA" sz="3600" b="1" noProof="0" dirty="0">
                <a:sym typeface="+mn-ea"/>
              </a:rPr>
              <a:t> копії трудових книжок до ПФУ!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У свою чергу для роботодавця штрафних санкцій не передбачено.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109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47FF675B-622D-C964-B0D8-1C967DBBEE5C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E718DFC-739B-9DD8-AC31-24B326C4BCB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B6330C-DAC2-35F0-CA36-F266A9A2E97F}"/>
              </a:ext>
            </a:extLst>
          </p:cNvPr>
          <p:cNvSpPr/>
          <p:nvPr/>
        </p:nvSpPr>
        <p:spPr bwMode="auto">
          <a:xfrm>
            <a:off x="506321" y="2957301"/>
            <a:ext cx="1728152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Для </a:t>
            </a: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звичайного (одинарного)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зарахування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 необхідно мати </a:t>
            </a:r>
            <a:r>
              <a:rPr lang="uk-UA" sz="4000" b="1" u="sng" noProof="0" dirty="0">
                <a:solidFill>
                  <a:prstClr val="black"/>
                </a:solidFill>
                <a:cs typeface="Arial"/>
                <a:sym typeface="+mn-ea"/>
              </a:rPr>
              <a:t>один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з таких документів (головна умова – підтвердження цим документом інвалідності)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:</a:t>
            </a:r>
          </a:p>
          <a:p>
            <a:pPr marL="571529" indent="-571529" defTabSz="914445">
              <a:spcBef>
                <a:spcPts val="1200"/>
              </a:spcBef>
              <a:buFontTx/>
              <a:buChar char="-"/>
              <a:defRPr/>
            </a:pP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виписка з акта огляду МСЕК/довідка до акта огляду МСЕК (видана до 2025 року), яка є чинною;</a:t>
            </a:r>
          </a:p>
          <a:p>
            <a:pPr marL="571529" indent="-571529" defTabSz="914445">
              <a:spcBef>
                <a:spcPts val="1200"/>
              </a:spcBef>
              <a:buFontTx/>
              <a:buChar char="-"/>
              <a:defRPr/>
            </a:pP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витяг з рішення експертної команди з оцінювання повсякденного функціонування особи (у паперовому або електронному форматі);</a:t>
            </a:r>
          </a:p>
          <a:p>
            <a:pPr marL="571529" indent="-571529" defTabSz="914445">
              <a:spcBef>
                <a:spcPts val="1200"/>
              </a:spcBef>
              <a:buFontTx/>
              <a:buChar char="-"/>
              <a:defRPr/>
            </a:pPr>
            <a:r>
              <a:rPr lang="uk-UA" sz="4000" noProof="0" dirty="0"/>
              <a:t>інші документи, які підтверджують інвалідність (пенсійне посвідчення, посвідчення особи з інвалідністю внаслідок війни, «чорнобильське» посвідчення тощо)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8EEB2C4-CA3C-DBAB-5953-E3E6AB0F6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11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328A5285-1E16-976B-14C8-1A9A179A201D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Правила врахування працівника з інвалідністю у норматив</a:t>
            </a:r>
          </a:p>
        </p:txBody>
      </p:sp>
    </p:spTree>
    <p:extLst>
      <p:ext uri="{BB962C8B-B14F-4D97-AF65-F5344CB8AC3E}">
        <p14:creationId xmlns:p14="http://schemas.microsoft.com/office/powerpoint/2010/main" val="1466410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15C92A7-CB64-01B0-8A90-A0594F95B1C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2B9818D-8CD1-545E-1C3D-2C1AD6B6301F}"/>
              </a:ext>
            </a:extLst>
          </p:cNvPr>
          <p:cNvSpPr/>
          <p:nvPr/>
        </p:nvSpPr>
        <p:spPr bwMode="auto">
          <a:xfrm>
            <a:off x="506321" y="2957301"/>
            <a:ext cx="17281524" cy="6585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Для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подвійного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зарахування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необхідно мати </a:t>
            </a:r>
            <a:r>
              <a:rPr lang="uk-UA" sz="3600" b="1" u="sng" noProof="0" dirty="0">
                <a:solidFill>
                  <a:prstClr val="black"/>
                </a:solidFill>
                <a:cs typeface="Arial"/>
                <a:sym typeface="+mn-ea"/>
              </a:rPr>
              <a:t>один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 таких документів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: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1) працівники з інвалідністю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І групи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: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виписка з акта огляду МСЕК/довідка до акта огляду МСЕК (видана до 1 січня 2025 р.);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витяг з рішення експертної команди з оцінювання повсякденного функціонування особи;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індивідуальна програма реабілітації особи з інвалідністю;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посвідчення особи з інвалідністю внаслідок війни;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посвідчення учасника ліквідації наслідків аварії на Чорнобильській АЕС (для категорії 1 серії А);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посвідчення учасника ліквідації ядерних аварій (для категорії 1 серії Я);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посвідчення потерпілого від Чорнобильської катастрофи (для категорії 1 серії Б);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посвідчення потерпілого від радіаційного опромінення (для категорії 1 серії Я);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пенсійне посвідчення;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посвідчення особи, яка одержує державну соціальну допомогу;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2599" noProof="0" dirty="0"/>
              <a:t>довідка для отримання пільг особами з інвалідністю, які не мають права на пенсію чи соціальну допомогу.</a:t>
            </a:r>
            <a:endParaRPr lang="uk-UA" sz="2599" noProof="0" dirty="0">
              <a:solidFill>
                <a:prstClr val="black"/>
              </a:solidFill>
              <a:cs typeface="Arial"/>
              <a:sym typeface="+mn-ea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10BFC08F-1302-702A-61F5-DB6608F3A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12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EBEB576F-3653-2406-5D68-745E96CD0CD6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Правила врахування працівника з інвалідністю у норматив</a:t>
            </a:r>
          </a:p>
        </p:txBody>
      </p:sp>
    </p:spTree>
    <p:extLst>
      <p:ext uri="{BB962C8B-B14F-4D97-AF65-F5344CB8AC3E}">
        <p14:creationId xmlns:p14="http://schemas.microsoft.com/office/powerpoint/2010/main" val="501417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23B4D24-A2CA-B6FD-54F9-9EB137350F6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EEBF-503E-8F1D-ADA1-67639B18F870}"/>
              </a:ext>
            </a:extLst>
          </p:cNvPr>
          <p:cNvSpPr/>
          <p:nvPr/>
        </p:nvSpPr>
        <p:spPr bwMode="auto">
          <a:xfrm>
            <a:off x="506321" y="2957301"/>
            <a:ext cx="1728152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2) працівники з інвалідністю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ІІ групи </a:t>
            </a:r>
            <a:r>
              <a:rPr lang="uk-UA" sz="3600" b="1" noProof="0" dirty="0"/>
              <a:t>з порушенням зору або психічними розладами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: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3600" noProof="0" dirty="0"/>
              <a:t>виписка з акта /довідка до акта огляду МСЕК (видана до 01.01.2025);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3600" noProof="0" dirty="0"/>
              <a:t>витяг з рішення експертної команди з оцінювання повсякденного функціонування особи;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3600" noProof="0" dirty="0"/>
              <a:t>індивідуальна програма реабілітації особи з інвалідністю.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У документі має бути зазначено </a:t>
            </a:r>
            <a:r>
              <a:rPr lang="uk-UA" sz="3600" noProof="0" dirty="0"/>
              <a:t>про встановлення особі ІІ групи інвалідності та </a:t>
            </a:r>
            <a:r>
              <a:rPr lang="uk-UA" sz="3600" b="1" u="sng" noProof="0" dirty="0"/>
              <a:t>основного</a:t>
            </a:r>
            <a:r>
              <a:rPr lang="uk-UA" sz="3600" u="sng" noProof="0" dirty="0"/>
              <a:t> </a:t>
            </a:r>
            <a:r>
              <a:rPr lang="uk-UA" sz="3600" b="1" u="sng" noProof="0" dirty="0"/>
              <a:t>діагнозу</a:t>
            </a:r>
            <a:r>
              <a:rPr lang="uk-UA" sz="3600" noProof="0" dirty="0"/>
              <a:t>, яким підтверджується порушення зору або наявність психічних розладів, визначених </a:t>
            </a:r>
            <a:r>
              <a:rPr lang="uk-UA" sz="3600" b="1" noProof="0" dirty="0"/>
              <a:t>переліком</a:t>
            </a:r>
            <a:r>
              <a:rPr lang="uk-UA" sz="3600" noProof="0" dirty="0"/>
              <a:t> </a:t>
            </a:r>
            <a:r>
              <a:rPr lang="uk-UA" sz="3600" b="1" noProof="0" dirty="0"/>
              <a:t>хвороб</a:t>
            </a:r>
            <a:r>
              <a:rPr lang="uk-UA" sz="3600" noProof="0" dirty="0"/>
              <a:t> відповідно до </a:t>
            </a:r>
            <a:r>
              <a:rPr lang="uk-UA" sz="3600" noProof="0" dirty="0">
                <a:hlinkClick r:id="rId2"/>
              </a:rPr>
              <a:t>Національного класифікатора хвороб</a:t>
            </a:r>
            <a:r>
              <a:rPr lang="uk-UA" sz="3600" noProof="0" dirty="0"/>
              <a:t>, які дають право на подвійне зарахування згідно з </a:t>
            </a:r>
            <a:r>
              <a:rPr lang="uk-UA" sz="3600" noProof="0" dirty="0">
                <a:hlinkClick r:id="rId3"/>
              </a:rPr>
              <a:t>переліком</a:t>
            </a:r>
            <a:r>
              <a:rPr lang="uk-UA" sz="3600" noProof="0" dirty="0"/>
              <a:t>, наведеним у Порядку № 490.</a:t>
            </a:r>
            <a:endParaRPr lang="uk-UA" sz="3600" noProof="0" dirty="0">
              <a:solidFill>
                <a:prstClr val="black"/>
              </a:solidFill>
              <a:cs typeface="Arial"/>
              <a:sym typeface="+mn-ea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261EBF76-11C8-6193-65DB-B861EDF8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13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350428AF-D0AC-4172-31D7-5850B3622E1C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Правила врахування працівника з інвалідністю у норматив</a:t>
            </a:r>
          </a:p>
        </p:txBody>
      </p:sp>
    </p:spTree>
    <p:extLst>
      <p:ext uri="{BB962C8B-B14F-4D97-AF65-F5344CB8AC3E}">
        <p14:creationId xmlns:p14="http://schemas.microsoft.com/office/powerpoint/2010/main" val="3304628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DF76FB6-6274-ED3C-58AE-000DE4B9864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C63AA1-A864-CC97-0E49-3280412D2F2E}"/>
              </a:ext>
            </a:extLst>
          </p:cNvPr>
          <p:cNvSpPr/>
          <p:nvPr/>
        </p:nvSpPr>
        <p:spPr bwMode="auto">
          <a:xfrm>
            <a:off x="506321" y="2829620"/>
            <a:ext cx="17281524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Виходячи зі змісту поняття «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заробітна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плата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» з метою зарахування у норматив працівнику з інвалідністю необхідно нарахувати зарплату за місяць більше МЗП з урахуванням видів виплат:</a:t>
            </a:r>
          </a:p>
          <a:p>
            <a:pPr defTabSz="914445">
              <a:spcBef>
                <a:spcPts val="1200"/>
              </a:spcBef>
              <a:defRPr/>
            </a:pPr>
            <a:endParaRPr lang="uk-UA" sz="3600" b="1" noProof="0" dirty="0">
              <a:solidFill>
                <a:prstClr val="black"/>
              </a:solidFill>
              <a:cs typeface="Arial"/>
              <a:sym typeface="+mn-ea"/>
            </a:endParaRPr>
          </a:p>
          <a:p>
            <a:pPr defTabSz="914445">
              <a:spcBef>
                <a:spcPts val="1200"/>
              </a:spcBef>
              <a:defRPr/>
            </a:pPr>
            <a:endParaRPr lang="uk-UA" sz="3600" b="1" noProof="0" dirty="0">
              <a:solidFill>
                <a:prstClr val="black"/>
              </a:solidFill>
              <a:cs typeface="Arial"/>
              <a:sym typeface="+mn-ea"/>
            </a:endParaRPr>
          </a:p>
          <a:p>
            <a:pPr defTabSz="914445">
              <a:spcBef>
                <a:spcPts val="1200"/>
              </a:spcBef>
              <a:defRPr/>
            </a:pPr>
            <a:endParaRPr lang="uk-UA" sz="3600" b="1" noProof="0" dirty="0">
              <a:solidFill>
                <a:prstClr val="black"/>
              </a:solidFill>
              <a:cs typeface="Arial"/>
              <a:sym typeface="+mn-ea"/>
            </a:endParaRPr>
          </a:p>
          <a:p>
            <a:pPr defTabSz="914445">
              <a:spcBef>
                <a:spcPts val="1200"/>
              </a:spcBef>
              <a:defRPr/>
            </a:pPr>
            <a:endParaRPr lang="uk-UA" sz="3600" b="1" noProof="0" dirty="0">
              <a:solidFill>
                <a:prstClr val="black"/>
              </a:solidFill>
              <a:cs typeface="Arial"/>
              <a:sym typeface="+mn-ea"/>
            </a:endParaRPr>
          </a:p>
          <a:p>
            <a:pPr defTabSz="914445">
              <a:spcBef>
                <a:spcPts val="1200"/>
              </a:spcBef>
              <a:defRPr/>
            </a:pPr>
            <a:endParaRPr lang="uk-UA" sz="3600" b="1" noProof="0" dirty="0">
              <a:solidFill>
                <a:prstClr val="black"/>
              </a:solidFill>
              <a:cs typeface="Arial"/>
              <a:sym typeface="+mn-ea"/>
            </a:endParaRPr>
          </a:p>
          <a:p>
            <a:pPr defTabSz="914445">
              <a:spcBef>
                <a:spcPts val="1200"/>
              </a:spcBef>
              <a:defRPr/>
            </a:pPr>
            <a:endParaRPr lang="uk-UA" sz="3600" b="1" noProof="0" dirty="0">
              <a:solidFill>
                <a:prstClr val="black"/>
              </a:solidFill>
              <a:cs typeface="Arial"/>
              <a:sym typeface="+mn-ea"/>
            </a:endParaRPr>
          </a:p>
          <a:p>
            <a:pPr algn="ctr" defTabSz="914445">
              <a:spcBef>
                <a:spcPts val="1200"/>
              </a:spcBef>
              <a:defRPr/>
            </a:pP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Якщо фактично нараховано 8647 грн або менше, для зарахування у норматив доплачуємо до розміру принаймні 8648 грн (більше МЗП)!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0151079D-1A2C-0493-8BC0-04547EA7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14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96895872-F65B-4EEB-6471-059477DDA691}"/>
              </a:ext>
            </a:extLst>
          </p:cNvPr>
          <p:cNvGraphicFramePr>
            <a:graphicFrameLocks noGrp="1"/>
          </p:cNvGraphicFramePr>
          <p:nvPr/>
        </p:nvGraphicFramePr>
        <p:xfrm>
          <a:off x="504000" y="4629845"/>
          <a:ext cx="17277679" cy="416052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9214763">
                  <a:extLst>
                    <a:ext uri="{9D8B030D-6E8A-4147-A177-3AD203B41FA5}">
                      <a16:colId xmlns:a16="http://schemas.microsoft.com/office/drawing/2014/main" val="2028395040"/>
                    </a:ext>
                  </a:extLst>
                </a:gridCol>
                <a:gridCol w="8062916">
                  <a:extLst>
                    <a:ext uri="{9D8B030D-6E8A-4147-A177-3AD203B41FA5}">
                      <a16:colId xmlns:a16="http://schemas.microsoft.com/office/drawing/2014/main" val="400418275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uk-UA" sz="2900" baseline="0" noProof="0" dirty="0">
                          <a:solidFill>
                            <a:schemeClr val="tx1"/>
                          </a:solidFill>
                        </a:rPr>
                        <a:t>До зарплати включаємо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900" baseline="0" noProof="0" dirty="0">
                          <a:solidFill>
                            <a:schemeClr val="tx1"/>
                          </a:solidFill>
                        </a:rPr>
                        <a:t>До зарплати не включаємо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076781"/>
                  </a:ext>
                </a:extLst>
              </a:tr>
              <a:tr h="356616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uk-UA" sz="2900" noProof="0" dirty="0"/>
                        <a:t>Основну, додаткову зарплату та інші компенсаційні виплати, зокрема: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оклад, годинну та відрядну зарплату;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доплати на надбавки;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премії;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відпусткові;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середній заробіток за дні відрядження;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систематичну матеріальну допомогу.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2900" noProof="0" dirty="0"/>
                        <a:t>Виплати, які не належать до фонду оплати праці, зокрема: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лікарняні за рахунок роботодавця і ПФУ;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допомога по вагітності та пологах;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разові матеріальні допомоги;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вихідна допомога при звільненні;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noProof="0" dirty="0"/>
                        <a:t>витрати у відрядженні (добові, проживання, проїзд тощо)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305441"/>
                  </a:ext>
                </a:extLst>
              </a:tr>
            </a:tbl>
          </a:graphicData>
        </a:graphic>
      </p:graphicFrame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457078EE-3610-D55A-1C08-2AF33340D99F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Правила врахування працівника з інвалідністю у норматив</a:t>
            </a:r>
          </a:p>
        </p:txBody>
      </p:sp>
    </p:spTree>
    <p:extLst>
      <p:ext uri="{BB962C8B-B14F-4D97-AF65-F5344CB8AC3E}">
        <p14:creationId xmlns:p14="http://schemas.microsoft.com/office/powerpoint/2010/main" val="3711872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DB678BD-CCAB-A8F7-118D-DE127D04AE1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6D237D-A066-79E1-5BE2-A78364F853CC}"/>
              </a:ext>
            </a:extLst>
          </p:cNvPr>
          <p:cNvSpPr/>
          <p:nvPr/>
        </p:nvSpPr>
        <p:spPr bwMode="auto">
          <a:xfrm>
            <a:off x="504000" y="2814716"/>
            <a:ext cx="1728152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Приклад. 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Підприємство має СКШП за квітень – 7 осіб, за травень – 7 осіб, за червень – 9 осіб. З 01.05 працював 1 працівник з інвалідністю за основним місцем роботи. Зарплата за травень – 8647 грн, зарплата за червень – 10000 грн.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СКШП за квартал: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 (7+7+9) / 3 = 7,67 = 8 – потрібно виконати норматив.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СКШП працівника з інвалідністю за квартал: (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0+1+1) / 3 = 0,67 = 1.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Зарплатний критерій: 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за травень – не виконано, за червень – виконано.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4000" b="1" noProof="0" dirty="0">
                <a:solidFill>
                  <a:prstClr val="black"/>
                </a:solidFill>
                <a:cs typeface="Arial"/>
                <a:sym typeface="+mn-ea"/>
              </a:rPr>
              <a:t>Зарахування в норматив: </a:t>
            </a:r>
            <a:r>
              <a:rPr lang="uk-UA" sz="4000" noProof="0" dirty="0">
                <a:solidFill>
                  <a:prstClr val="black"/>
                </a:solidFill>
                <a:cs typeface="Arial"/>
                <a:sym typeface="+mn-ea"/>
              </a:rPr>
              <a:t>(0+0+1) / 3 = 0,33 - норматив за квартал не виконано, потрібно сплатити цільовий внесок.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00FF5ADF-51DF-C592-8934-A1DF6D19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15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FAC69A04-C776-8C7C-66E3-E60EB7313F54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Правила врахування працівника з інвалідністю у норматив</a:t>
            </a:r>
          </a:p>
        </p:txBody>
      </p:sp>
    </p:spTree>
    <p:extLst>
      <p:ext uri="{BB962C8B-B14F-4D97-AF65-F5344CB8AC3E}">
        <p14:creationId xmlns:p14="http://schemas.microsoft.com/office/powerpoint/2010/main" val="2535008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1A2C845-9F7D-A6AB-C9D5-13513BDCAB1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CC01EC-D204-9589-5D87-417DDB779BF5}"/>
              </a:ext>
            </a:extLst>
          </p:cNvPr>
          <p:cNvSpPr/>
          <p:nvPr/>
        </p:nvSpPr>
        <p:spPr bwMode="auto">
          <a:xfrm>
            <a:off x="539505" y="2045274"/>
            <a:ext cx="17281524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3600" b="1" noProof="0" dirty="0"/>
              <a:t>Платниками</a:t>
            </a:r>
            <a:r>
              <a:rPr lang="uk-UA" sz="3600" noProof="0" dirty="0"/>
              <a:t> цільового внеску є роботодавці, у яких СКШП у календарному кварталі становить </a:t>
            </a:r>
            <a:r>
              <a:rPr lang="uk-UA" sz="3600" b="1" noProof="0" dirty="0"/>
              <a:t>8 і більше працівників </a:t>
            </a:r>
            <a:r>
              <a:rPr lang="uk-UA" sz="3600" noProof="0" dirty="0"/>
              <a:t>та які в цьому кварталі </a:t>
            </a:r>
            <a:r>
              <a:rPr lang="uk-UA" sz="3600" b="1" noProof="0" dirty="0"/>
              <a:t>не виконали норматив</a:t>
            </a:r>
            <a:r>
              <a:rPr lang="uk-UA" sz="3600" noProof="0" dirty="0"/>
              <a:t> робочих місць для працевлаштування осіб з інвалідністю.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Не є платниками внеску </a:t>
            </a:r>
            <a:r>
              <a:rPr lang="uk-UA" sz="3600" noProof="0" dirty="0"/>
              <a:t>дипломатичні представництва та консульські установи іноземних держав.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3600" b="1" noProof="0" dirty="0">
                <a:solidFill>
                  <a:srgbClr val="FF0000"/>
                </a:solidFill>
                <a:cs typeface="Arial"/>
                <a:sym typeface="+mn-ea"/>
              </a:rPr>
              <a:t>Важливо!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З 2026 року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бюджетні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роботодавці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мають виконувати норматив або сплачувати цільовий внесок на загальних підставах!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3600" noProof="0" dirty="0"/>
              <a:t>До прийняття законів щодо передачі адміністрування ЄСВ ПФУ </a:t>
            </a:r>
            <a:r>
              <a:rPr lang="uk-UA" sz="3600" b="1" noProof="0" dirty="0"/>
              <a:t>адміністрування</a:t>
            </a:r>
            <a:r>
              <a:rPr lang="uk-UA" sz="3600" noProof="0" dirty="0"/>
              <a:t> </a:t>
            </a:r>
            <a:r>
              <a:rPr lang="uk-UA" sz="3600" b="1" noProof="0" dirty="0"/>
              <a:t>цільового</a:t>
            </a:r>
            <a:r>
              <a:rPr lang="uk-UA" sz="3600" noProof="0" dirty="0"/>
              <a:t> </a:t>
            </a:r>
            <a:r>
              <a:rPr lang="uk-UA" sz="3600" b="1" noProof="0" dirty="0"/>
              <a:t>внеску</a:t>
            </a:r>
            <a:r>
              <a:rPr lang="uk-UA" sz="3600" noProof="0" dirty="0"/>
              <a:t> на підтримку працевлаштування осіб з інвалідністю здійснюють </a:t>
            </a:r>
            <a:r>
              <a:rPr lang="uk-UA" sz="3600" b="1" noProof="0" dirty="0"/>
              <a:t>податкові органи (ДПС)</a:t>
            </a:r>
            <a:r>
              <a:rPr lang="uk-UA" sz="3600" noProof="0" dirty="0"/>
              <a:t>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Після передачі адміністрування ЄСВ до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ПФУ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також перейде адміністрування і  цільового внеску.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C733CDD1-9EA3-B061-2F42-D67583914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16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4E145791-D44A-D592-2DD7-CC2F94D9E9EF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215948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F66304A-36F8-6AFF-42D0-66D5A5A440F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67A85B4-F729-2C13-B6C7-DF107AEC857F}"/>
              </a:ext>
            </a:extLst>
          </p:cNvPr>
          <p:cNvSpPr/>
          <p:nvPr/>
        </p:nvSpPr>
        <p:spPr bwMode="auto">
          <a:xfrm>
            <a:off x="539505" y="2045274"/>
            <a:ext cx="17281524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Розмір внеску </a:t>
            </a:r>
            <a:r>
              <a:rPr lang="uk-UA" sz="3600" noProof="0" dirty="0"/>
              <a:t>обраховується платником шляхом визначення результату добутку таких показників:</a:t>
            </a:r>
          </a:p>
          <a:p>
            <a:pPr marL="571529" indent="-571529">
              <a:spcBef>
                <a:spcPts val="600"/>
              </a:spcBef>
              <a:buFontTx/>
              <a:buChar char="-"/>
            </a:pPr>
            <a:r>
              <a:rPr lang="uk-UA" sz="3600" b="1" noProof="0" dirty="0"/>
              <a:t>40 відсотків </a:t>
            </a:r>
            <a:r>
              <a:rPr lang="uk-UA" sz="3600" noProof="0" dirty="0"/>
              <a:t>середньомісячної заробітної плати (винагороди) у відповідному календарному кварталі, розрахованої на одного працівника;</a:t>
            </a:r>
          </a:p>
          <a:p>
            <a:pPr marL="571529" indent="-571529">
              <a:spcBef>
                <a:spcPts val="600"/>
              </a:spcBef>
              <a:buFontTx/>
              <a:buChar char="-"/>
            </a:pPr>
            <a:r>
              <a:rPr lang="uk-UA" sz="3600" b="1" noProof="0" dirty="0"/>
              <a:t>кількість місяців у кварталі;</a:t>
            </a:r>
          </a:p>
          <a:p>
            <a:pPr marL="571529" indent="-571529">
              <a:spcBef>
                <a:spcPts val="600"/>
              </a:spcBef>
              <a:buFontTx/>
              <a:buChar char="-"/>
            </a:pPr>
            <a:r>
              <a:rPr lang="uk-UA" sz="3600" b="1" noProof="0" dirty="0"/>
              <a:t>різниця</a:t>
            </a:r>
            <a:r>
              <a:rPr lang="uk-UA" sz="3600" noProof="0" dirty="0"/>
              <a:t> між встановленим нормативом робочих місць для працевлаштування осіб з інвалідністю і СШКП осіб з інвалідністю за квартал, які працевлаштовані роботодавцем з урахуванням вимог, визначених цією статтею щодо розміру оплати праці.</a:t>
            </a:r>
          </a:p>
          <a:p>
            <a:pPr>
              <a:spcBef>
                <a:spcPts val="600"/>
              </a:spcBef>
            </a:pPr>
            <a:r>
              <a:rPr lang="uk-UA" sz="3600" b="1" noProof="0" dirty="0"/>
              <a:t>На період дії воєнного стану </a:t>
            </a:r>
            <a:r>
              <a:rPr lang="uk-UA" sz="3600" noProof="0" dirty="0"/>
              <a:t>та до останнього числа останнього місяця кварталу, в якому воєнний стан буде припинено чи скасовано, розмір цільового внеску встановлюється на рівні </a:t>
            </a:r>
            <a:r>
              <a:rPr lang="uk-UA" sz="3600" b="1" noProof="0" dirty="0"/>
              <a:t>50 відсотків</a:t>
            </a:r>
            <a:r>
              <a:rPr lang="uk-UA" sz="3600" noProof="0" dirty="0"/>
              <a:t> від повного розміру (</a:t>
            </a:r>
            <a:r>
              <a:rPr lang="uk-UA" sz="3600" noProof="0" dirty="0">
                <a:hlinkClick r:id="rId2"/>
              </a:rPr>
              <a:t>п. 3 </a:t>
            </a:r>
            <a:r>
              <a:rPr lang="uk-UA" sz="3600" noProof="0" dirty="0" err="1">
                <a:hlinkClick r:id="rId2"/>
              </a:rPr>
              <a:t>розд</a:t>
            </a:r>
            <a:r>
              <a:rPr lang="uk-UA" sz="3600" noProof="0" dirty="0">
                <a:hlinkClick r:id="rId2"/>
              </a:rPr>
              <a:t>. ІІ Закону № 4219</a:t>
            </a:r>
            <a:r>
              <a:rPr lang="uk-UA" sz="3600" noProof="0" dirty="0"/>
              <a:t>).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7D689B57-D794-07E5-556E-94777394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17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7A0DE04B-241F-F4F2-CD8A-925BC63D0D36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2787882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A746DBB-8624-1F70-4D5A-BF77201126A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136B19-59D1-6B59-4E13-6A9D74FB431B}"/>
              </a:ext>
            </a:extLst>
          </p:cNvPr>
          <p:cNvSpPr/>
          <p:nvPr/>
        </p:nvSpPr>
        <p:spPr bwMode="auto">
          <a:xfrm>
            <a:off x="503237" y="2045274"/>
            <a:ext cx="17281524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Формула розрахунку внеску на період воєнного стану:</a:t>
            </a:r>
          </a:p>
          <a:p>
            <a:pPr algn="ctr">
              <a:spcBef>
                <a:spcPts val="600"/>
              </a:spcBef>
            </a:pPr>
            <a:r>
              <a:rPr lang="uk-UA" sz="3600" noProof="0" dirty="0"/>
              <a:t>Внесок = </a:t>
            </a:r>
            <a:r>
              <a:rPr lang="uk-UA" sz="3600" noProof="0" dirty="0" err="1"/>
              <a:t>Сзп</a:t>
            </a:r>
            <a:r>
              <a:rPr lang="uk-UA" sz="3600" noProof="0" dirty="0"/>
              <a:t> х 40% х 3 х К х 50%</a:t>
            </a:r>
          </a:p>
          <a:p>
            <a:pPr>
              <a:spcBef>
                <a:spcPts val="600"/>
              </a:spcBef>
            </a:pPr>
            <a:r>
              <a:rPr lang="uk-UA" sz="3600" b="1" noProof="0" dirty="0" err="1"/>
              <a:t>Сзп</a:t>
            </a:r>
            <a:r>
              <a:rPr lang="uk-UA" sz="3600" noProof="0" dirty="0"/>
              <a:t> - середньомісячна заробітна плата (винагорода);</a:t>
            </a:r>
          </a:p>
          <a:p>
            <a:pPr>
              <a:spcBef>
                <a:spcPts val="600"/>
              </a:spcBef>
            </a:pPr>
            <a:r>
              <a:rPr lang="uk-UA" sz="3600" b="1" noProof="0" dirty="0"/>
              <a:t>К</a:t>
            </a:r>
            <a:r>
              <a:rPr lang="uk-UA" sz="3600" noProof="0" dirty="0"/>
              <a:t> – різниця між нормативом і фактичною кількістю зарахованих до нормативу працівників з інвалідністю.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Для цілей розрахунку внеску середньомісячна заробітна плата (винагорода) обчислюється згідно з </a:t>
            </a:r>
            <a:r>
              <a:rPr lang="uk-UA" sz="3600" noProof="0" dirty="0">
                <a:hlinkClick r:id="rId2"/>
              </a:rPr>
              <a:t>Порядком № 268 від 25.02.2026.</a:t>
            </a:r>
            <a:endParaRPr lang="uk-UA" sz="3600" noProof="0" dirty="0"/>
          </a:p>
          <a:p>
            <a:pPr>
              <a:spcBef>
                <a:spcPts val="600"/>
              </a:spcBef>
            </a:pPr>
            <a:r>
              <a:rPr lang="uk-UA" sz="3600" b="1" noProof="0" dirty="0"/>
              <a:t>Розрахунковим</a:t>
            </a:r>
            <a:r>
              <a:rPr lang="uk-UA" sz="3600" noProof="0" dirty="0"/>
              <a:t> </a:t>
            </a:r>
            <a:r>
              <a:rPr lang="uk-UA" sz="3600" b="1" noProof="0" dirty="0"/>
              <a:t>періодом</a:t>
            </a:r>
            <a:r>
              <a:rPr lang="uk-UA" sz="3600" noProof="0" dirty="0"/>
              <a:t> для обчислення середньомісячної заробітної плати (винагороди) для сплати внеску є </a:t>
            </a:r>
            <a:r>
              <a:rPr lang="uk-UA" sz="3600" b="1" noProof="0" dirty="0"/>
              <a:t>календарний</a:t>
            </a:r>
            <a:r>
              <a:rPr lang="uk-UA" sz="3600" noProof="0" dirty="0"/>
              <a:t> </a:t>
            </a:r>
            <a:r>
              <a:rPr lang="uk-UA" sz="3600" b="1" noProof="0" dirty="0"/>
              <a:t>квартал</a:t>
            </a:r>
            <a:r>
              <a:rPr lang="uk-UA" sz="3600" noProof="0" dirty="0"/>
              <a:t>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Роботодавець </a:t>
            </a:r>
            <a:r>
              <a:rPr lang="uk-UA" sz="3600" b="1" noProof="0" dirty="0"/>
              <a:t>самостійно</a:t>
            </a:r>
            <a:r>
              <a:rPr lang="uk-UA" sz="3600" noProof="0" dirty="0"/>
              <a:t> розраховує показник середньомісячної заробітної плати (винагороди) на підставі </a:t>
            </a:r>
            <a:r>
              <a:rPr lang="uk-UA" sz="3600" b="1" noProof="0" dirty="0"/>
              <a:t>облікових</a:t>
            </a:r>
            <a:r>
              <a:rPr lang="uk-UA" sz="3600" noProof="0" dirty="0"/>
              <a:t> </a:t>
            </a:r>
            <a:r>
              <a:rPr lang="uk-UA" sz="3600" b="1" noProof="0" dirty="0"/>
              <a:t>документів</a:t>
            </a:r>
            <a:r>
              <a:rPr lang="uk-UA" sz="3600" noProof="0" dirty="0"/>
              <a:t> для визначення кількісного складу працівників, </a:t>
            </a:r>
            <a:r>
              <a:rPr lang="uk-UA" sz="3600" b="1" noProof="0" dirty="0"/>
              <a:t>бухгалтерських</a:t>
            </a:r>
            <a:r>
              <a:rPr lang="uk-UA" sz="3600" noProof="0" dirty="0"/>
              <a:t> </a:t>
            </a:r>
            <a:r>
              <a:rPr lang="uk-UA" sz="3600" b="1" noProof="0" dirty="0"/>
              <a:t>та інших первинних документів</a:t>
            </a:r>
            <a:r>
              <a:rPr lang="uk-UA" sz="3600" noProof="0" dirty="0"/>
              <a:t>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60BC3E1-FF64-05FD-2F3C-B3835BAC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18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6E56FAC9-2475-D34B-7053-59EEACDF760C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3913768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077CE68-00E4-6D16-0DF2-5EE971074E5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182202-36A9-8B89-E793-CC4DE0115D0B}"/>
              </a:ext>
            </a:extLst>
          </p:cNvPr>
          <p:cNvSpPr/>
          <p:nvPr/>
        </p:nvSpPr>
        <p:spPr bwMode="auto">
          <a:xfrm>
            <a:off x="539505" y="2062482"/>
            <a:ext cx="17281524" cy="790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uk-UA" sz="3600" b="1" noProof="0" dirty="0"/>
              <a:t>Середньомісячна</a:t>
            </a:r>
            <a:r>
              <a:rPr lang="uk-UA" sz="3600" noProof="0" dirty="0"/>
              <a:t> </a:t>
            </a:r>
            <a:r>
              <a:rPr lang="uk-UA" sz="3600" b="1" noProof="0" dirty="0"/>
              <a:t>заробітна</a:t>
            </a:r>
            <a:r>
              <a:rPr lang="uk-UA" sz="3600" noProof="0" dirty="0"/>
              <a:t> </a:t>
            </a:r>
            <a:r>
              <a:rPr lang="uk-UA" sz="3600" b="1" noProof="0" dirty="0"/>
              <a:t>плата</a:t>
            </a:r>
            <a:r>
              <a:rPr lang="uk-UA" sz="3600" noProof="0" dirty="0"/>
              <a:t> (винагорода), розрахована на одного працівника у відповідному календарному кварталі обчислюється за формулою:</a:t>
            </a:r>
          </a:p>
          <a:p>
            <a:pPr algn="ctr">
              <a:spcBef>
                <a:spcPts val="1200"/>
              </a:spcBef>
            </a:pPr>
            <a:r>
              <a:rPr lang="uk-UA" sz="3600" noProof="0" dirty="0" err="1"/>
              <a:t>ЗП</a:t>
            </a:r>
            <a:r>
              <a:rPr lang="uk-UA" sz="3600" b="1" baseline="-25000" noProof="0" dirty="0" err="1"/>
              <a:t>сер</a:t>
            </a:r>
            <a:r>
              <a:rPr lang="uk-UA" sz="3600" noProof="0" dirty="0"/>
              <a:t> = </a:t>
            </a:r>
            <a:r>
              <a:rPr lang="uk-UA" sz="3600" noProof="0" dirty="0" err="1"/>
              <a:t>ЗП</a:t>
            </a:r>
            <a:r>
              <a:rPr lang="uk-UA" sz="3600" b="1" baseline="-25000" noProof="0" dirty="0" err="1"/>
              <a:t>кварт</a:t>
            </a:r>
            <a:r>
              <a:rPr lang="uk-UA" sz="3600" noProof="0" dirty="0"/>
              <a:t> : </a:t>
            </a:r>
            <a:r>
              <a:rPr lang="uk-UA" sz="3600" noProof="0" dirty="0" err="1"/>
              <a:t>К</a:t>
            </a:r>
            <a:r>
              <a:rPr lang="uk-UA" sz="3600" b="1" baseline="-25000" noProof="0" dirty="0" err="1"/>
              <a:t>сер</a:t>
            </a:r>
            <a:r>
              <a:rPr lang="uk-UA" sz="3600" noProof="0" dirty="0"/>
              <a:t> : П</a:t>
            </a:r>
          </a:p>
          <a:p>
            <a:pPr>
              <a:spcBef>
                <a:spcPts val="1200"/>
              </a:spcBef>
            </a:pPr>
            <a:r>
              <a:rPr lang="uk-UA" sz="3600" b="1" noProof="0" dirty="0" err="1"/>
              <a:t>ЗП</a:t>
            </a:r>
            <a:r>
              <a:rPr lang="uk-UA" sz="3600" b="1" baseline="-25000" noProof="0" dirty="0" err="1"/>
              <a:t>кварт</a:t>
            </a:r>
            <a:r>
              <a:rPr lang="uk-UA" sz="3600" b="1" noProof="0" dirty="0"/>
              <a:t> </a:t>
            </a:r>
            <a:r>
              <a:rPr lang="uk-UA" sz="3600" noProof="0" dirty="0"/>
              <a:t>- нарахована заробітна плата (дохід, грошове забезпечення) за календарний квартал;</a:t>
            </a:r>
          </a:p>
          <a:p>
            <a:pPr>
              <a:spcBef>
                <a:spcPts val="1200"/>
              </a:spcBef>
            </a:pPr>
            <a:r>
              <a:rPr lang="uk-UA" sz="3600" b="1" noProof="0" dirty="0" err="1"/>
              <a:t>К</a:t>
            </a:r>
            <a:r>
              <a:rPr lang="uk-UA" sz="3600" b="1" baseline="-25000" noProof="0" dirty="0" err="1"/>
              <a:t>сер</a:t>
            </a:r>
            <a:r>
              <a:rPr lang="uk-UA" sz="3600" b="1" noProof="0" dirty="0"/>
              <a:t> </a:t>
            </a:r>
            <a:r>
              <a:rPr lang="uk-UA" sz="3600" noProof="0" dirty="0"/>
              <a:t>- середня кількість працівників, які працюють на умовах трудового договору (контракту), договору про стажування, контракту про проходження служби або на інших умовах, передбачених законодавством, крім цивільно-правових договорів, та </a:t>
            </a:r>
            <a:r>
              <a:rPr lang="uk-UA" sz="3600" b="1" noProof="0" dirty="0"/>
              <a:t>яким нараховано заробітну плату </a:t>
            </a:r>
            <a:r>
              <a:rPr lang="uk-UA" sz="3600" noProof="0" dirty="0"/>
              <a:t>(дохід, грошове забезпечення) за відповідний календарний квартал;</a:t>
            </a:r>
          </a:p>
          <a:p>
            <a:pPr>
              <a:spcBef>
                <a:spcPts val="1200"/>
              </a:spcBef>
            </a:pPr>
            <a:r>
              <a:rPr lang="uk-UA" sz="3600" b="1" noProof="0" dirty="0"/>
              <a:t>П</a:t>
            </a:r>
            <a:r>
              <a:rPr lang="uk-UA" sz="3600" noProof="0" dirty="0"/>
              <a:t> - кількість місяців у календарному кварталі, за які здійснено нарахування заробітної плати (доходу, грошового забезпечення).</a:t>
            </a:r>
          </a:p>
          <a:p>
            <a:endParaRPr lang="uk-UA" sz="3600" noProof="0" dirty="0"/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B69EBF05-843B-8E04-9EDA-32FA266D6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19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3175D96F-D6AA-53E5-90B3-E5FD5C5536D8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3622499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3A7FC17-9CAA-D883-FCDA-B4373418057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5BC8D1-A78F-A0A3-E489-B3DF59932C62}"/>
              </a:ext>
            </a:extLst>
          </p:cNvPr>
          <p:cNvSpPr/>
          <p:nvPr/>
        </p:nvSpPr>
        <p:spPr bwMode="auto">
          <a:xfrm>
            <a:off x="863599" y="1531386"/>
            <a:ext cx="16560000" cy="50167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4000" dirty="0"/>
              <a:t>Блок 1. Норматив 4% (інвалідність) та автоматичні санкції ПФУ</a:t>
            </a:r>
          </a:p>
          <a:p>
            <a:r>
              <a:rPr lang="uk-UA" sz="4000" dirty="0"/>
              <a:t>Блок 2. Оновлена Об’єднана звітність ПДФО/ЄСВ </a:t>
            </a:r>
          </a:p>
          <a:p>
            <a:r>
              <a:rPr lang="uk-UA" sz="4000" dirty="0"/>
              <a:t>Блок 3. Індексація у 2026 році: правила нарахування та регулювання</a:t>
            </a:r>
          </a:p>
          <a:p>
            <a:r>
              <a:rPr lang="uk-UA" sz="4000" dirty="0"/>
              <a:t>Блок 4. Зміна статусу трудових відносин: «Основне місце роботи – сумісництво» без процедури звільнення.</a:t>
            </a:r>
          </a:p>
          <a:p>
            <a:r>
              <a:rPr lang="uk-UA" sz="4000" dirty="0"/>
              <a:t>Блок 5. Специфіка припинення трудових відносин в умовах воєнного стану та електронний кадровий документообіг</a:t>
            </a:r>
          </a:p>
          <a:p>
            <a:r>
              <a:rPr lang="uk-UA" sz="4000" dirty="0"/>
              <a:t>Сесія запитань та відповідей </a:t>
            </a: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97E95D9B-ED13-4EBC-5B07-BB8B4BBECDAF}"/>
              </a:ext>
            </a:extLst>
          </p:cNvPr>
          <p:cNvSpPr txBox="1"/>
          <p:nvPr/>
        </p:nvSpPr>
        <p:spPr bwMode="auto">
          <a:xfrm>
            <a:off x="863599" y="823500"/>
            <a:ext cx="16560801" cy="7078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uk-UA" sz="4000" cap="none" noProof="0" dirty="0">
                <a:solidFill>
                  <a:schemeClr val="tx1"/>
                </a:solidFill>
                <a:latin typeface="Calibri"/>
                <a:ea typeface="Verdana"/>
                <a:cs typeface="Courier New"/>
              </a:rPr>
              <a:t>ПЛАН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E528439-57B9-E1EC-7261-FD8C5C658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2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74052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94B3C25-29BA-9386-60AE-D7A0ECC39D0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A57601-9450-03DC-FC8D-B1416298EA65}"/>
              </a:ext>
            </a:extLst>
          </p:cNvPr>
          <p:cNvSpPr/>
          <p:nvPr/>
        </p:nvSpPr>
        <p:spPr bwMode="auto">
          <a:xfrm>
            <a:off x="503237" y="2045274"/>
            <a:ext cx="1728152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uk-UA" sz="3600" b="1" noProof="0" dirty="0"/>
              <a:t>До </a:t>
            </a:r>
            <a:r>
              <a:rPr lang="uk-UA" sz="3600" b="1" noProof="0" dirty="0" err="1"/>
              <a:t>ЗП</a:t>
            </a:r>
            <a:r>
              <a:rPr lang="uk-UA" sz="3600" b="1" baseline="-25000" noProof="0" dirty="0" err="1"/>
              <a:t>кварт</a:t>
            </a:r>
            <a:r>
              <a:rPr lang="uk-UA" sz="3600" b="1" noProof="0" dirty="0"/>
              <a:t> враховують: </a:t>
            </a:r>
            <a:r>
              <a:rPr lang="uk-UA" sz="3600" noProof="0" dirty="0"/>
              <a:t>основну та додаткову заробітну плату, інші заохочувальні та компенсаційні виплати, у тому числі в натуральній формі.</a:t>
            </a:r>
            <a:endParaRPr lang="uk-UA" sz="3600" b="1" noProof="0" dirty="0"/>
          </a:p>
          <a:p>
            <a:pPr>
              <a:spcBef>
                <a:spcPts val="1200"/>
              </a:spcBef>
            </a:pPr>
            <a:r>
              <a:rPr lang="uk-UA" sz="3600" b="1" noProof="0" dirty="0"/>
              <a:t>До </a:t>
            </a:r>
            <a:r>
              <a:rPr lang="uk-UA" sz="3600" b="1" noProof="0" dirty="0" err="1"/>
              <a:t>ЗП</a:t>
            </a:r>
            <a:r>
              <a:rPr lang="uk-UA" sz="3600" b="1" baseline="-25000" noProof="0" dirty="0" err="1"/>
              <a:t>кварт</a:t>
            </a:r>
            <a:r>
              <a:rPr lang="uk-UA" sz="3600" b="1" noProof="0" dirty="0"/>
              <a:t> не враховується: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винагорода, нарахована за договорами цивільно-правового характеру;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лікарняні за рахунок роботодавця і за рахунок ПФУ (у </a:t>
            </a:r>
            <a:r>
              <a:rPr lang="uk-UA" sz="3600" noProof="0" dirty="0" err="1"/>
              <a:t>т.ч</a:t>
            </a:r>
            <a:r>
              <a:rPr lang="uk-UA" sz="3600" noProof="0" dirty="0"/>
              <a:t>. по вагітності);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сума зарплати працівників, праця яких відноситься до робіт, професій з важкими, шкідливими чи небезпечними умовами праці за визначеним КМУ переліком (затверджений </a:t>
            </a:r>
            <a:r>
              <a:rPr lang="uk-UA" sz="3600" noProof="0" dirty="0">
                <a:hlinkClick r:id="rId2"/>
              </a:rPr>
              <a:t>Постановою КМУ від 01.04.2026 № 490</a:t>
            </a:r>
            <a:r>
              <a:rPr lang="uk-UA" sz="3600" noProof="0" dirty="0"/>
              <a:t>);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сума заробітної плати, яка зберігається за мобілізованими працівниками, та щомісячна матеріальна допомога таким працівникам;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винагорода державних виконавців.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2B8F5555-6599-428E-B125-51155D04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20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C1A80341-23C5-7463-4573-F46659F8C166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534724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66CE0D5-0F65-CA81-EE2B-889A0FCDB8B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F6432D-92C9-D109-F037-D95DE0F904B6}"/>
              </a:ext>
            </a:extLst>
          </p:cNvPr>
          <p:cNvSpPr/>
          <p:nvPr/>
        </p:nvSpPr>
        <p:spPr bwMode="auto">
          <a:xfrm>
            <a:off x="503238" y="2045274"/>
            <a:ext cx="17281524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uk-UA" sz="3600" b="1" noProof="0" dirty="0" err="1"/>
              <a:t>К</a:t>
            </a:r>
            <a:r>
              <a:rPr lang="uk-UA" sz="3600" b="1" baseline="-25000" noProof="0" dirty="0" err="1"/>
              <a:t>сер</a:t>
            </a:r>
            <a:r>
              <a:rPr lang="uk-UA" sz="3600" b="1" noProof="0" dirty="0"/>
              <a:t> = СКШП за квартал + Кількість зовнішніх сумісників в еквіваленті повної зайнятості</a:t>
            </a:r>
          </a:p>
          <a:p>
            <a:pPr>
              <a:spcBef>
                <a:spcPts val="1200"/>
              </a:spcBef>
            </a:pPr>
            <a:r>
              <a:rPr lang="uk-UA" sz="3600" b="1" noProof="0" dirty="0"/>
              <a:t>СКШП за квартал </a:t>
            </a:r>
            <a:r>
              <a:rPr lang="uk-UA" sz="3600" noProof="0" dirty="0"/>
              <a:t>обчислюємо як суму СКШП за кожен місяць кварталу поділену на кількість місяців у кварталі, </a:t>
            </a:r>
            <a:r>
              <a:rPr lang="uk-UA" sz="3600" b="1" noProof="0" dirty="0"/>
              <a:t>за які здійснено нарахування заробітної плати</a:t>
            </a:r>
            <a:r>
              <a:rPr lang="uk-UA" sz="3600" noProof="0" dirty="0"/>
              <a:t> (дохід, грошове забезпечення).</a:t>
            </a:r>
          </a:p>
          <a:p>
            <a:pPr>
              <a:spcBef>
                <a:spcPts val="1200"/>
              </a:spcBef>
            </a:pPr>
            <a:r>
              <a:rPr lang="uk-UA" sz="3600" b="1" noProof="0" dirty="0"/>
              <a:t>Кількість зовнішніх сумісників в еквіваленті повної зайнятості за квартал </a:t>
            </a:r>
            <a:r>
              <a:rPr lang="uk-UA" sz="3600" noProof="0" dirty="0"/>
              <a:t>рахуємо пропорційно оплаченому часу та визначаємо шляхом ділення загальної кількості людино-годин робочого часу (відпрацьованого та невідпрацьованого), за який була нарахована заробітна плата зовнішнім сумісникам, на табельний фонд робочого часу, визначений з урахуванням тривалості робочого тижня, встановленої роботодавцем згідно із законодавством або колективним договором. Не враховуємо час, відпрацьований ними </a:t>
            </a:r>
            <a:r>
              <a:rPr lang="uk-UA" sz="3600" b="1" noProof="0" dirty="0"/>
              <a:t>понаднормово</a:t>
            </a:r>
            <a:r>
              <a:rPr lang="uk-UA" sz="3600" noProof="0" dirty="0"/>
              <a:t>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9CF1F763-F81C-C404-CB5B-22759A2AC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21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EC743131-8036-9B1A-D597-0530BE0B1D45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403238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4A4741E-7BD0-679E-21AF-60F03926DFB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1C6AF3-1B05-8C81-26D7-6C8310B1231E}"/>
              </a:ext>
            </a:extLst>
          </p:cNvPr>
          <p:cNvSpPr/>
          <p:nvPr/>
        </p:nvSpPr>
        <p:spPr bwMode="auto">
          <a:xfrm>
            <a:off x="503238" y="2341929"/>
            <a:ext cx="17281524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uk-UA" sz="3600" b="1" noProof="0" dirty="0"/>
              <a:t>Під час обчислення СКШП </a:t>
            </a:r>
            <a:r>
              <a:rPr lang="uk-UA" sz="3600" b="1" u="sng" noProof="0" dirty="0"/>
              <a:t>для розрахунку внеску </a:t>
            </a:r>
            <a:r>
              <a:rPr lang="uk-UA" sz="3600" b="1" noProof="0" dirty="0"/>
              <a:t>не враховуються: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особи, які виконують роботи за договорами цивільно-правового характеру;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працівники у відпустці у зв’язку з вагітністю та пологами або у відпустці для догляду за дитиною до досягнення нею 3-, 6-, 16-, 18-річного віку;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працівники у відпустці без збереження заробітної плати протягом </a:t>
            </a:r>
            <a:r>
              <a:rPr lang="uk-UA" sz="3600" b="1" noProof="0" dirty="0"/>
              <a:t>повної</a:t>
            </a:r>
            <a:r>
              <a:rPr lang="uk-UA" sz="3600" noProof="0" dirty="0"/>
              <a:t> </a:t>
            </a:r>
            <a:r>
              <a:rPr lang="uk-UA" sz="3600" b="1" noProof="0" dirty="0"/>
              <a:t>тривалості</a:t>
            </a:r>
            <a:r>
              <a:rPr lang="uk-UA" sz="3600" noProof="0" dirty="0"/>
              <a:t> </a:t>
            </a:r>
            <a:r>
              <a:rPr lang="uk-UA" sz="3600" b="1" noProof="0" dirty="0"/>
              <a:t>звітного</a:t>
            </a:r>
            <a:r>
              <a:rPr lang="uk-UA" sz="3600" noProof="0" dirty="0"/>
              <a:t> </a:t>
            </a:r>
            <a:r>
              <a:rPr lang="uk-UA" sz="3600" b="1" noProof="0" dirty="0"/>
              <a:t>періоду</a:t>
            </a:r>
            <a:r>
              <a:rPr lang="uk-UA" sz="3600" noProof="0" dirty="0"/>
              <a:t>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працівники, з якими зупинено дію трудового договору (Закон №2136);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мобілізовані працівники;</a:t>
            </a:r>
          </a:p>
          <a:p>
            <a:pPr marL="571529" indent="-571529">
              <a:spcBef>
                <a:spcPts val="1200"/>
              </a:spcBef>
              <a:buFontTx/>
              <a:buChar char="-"/>
            </a:pPr>
            <a:r>
              <a:rPr lang="uk-UA" sz="3600" noProof="0" dirty="0"/>
              <a:t>працівники, праця яких відноситься до робіт, професій з важкими, шкідливими чи небезпечними умовами праці за визначеним КМУ переліком (затверджений </a:t>
            </a:r>
            <a:r>
              <a:rPr lang="uk-UA" sz="3600" noProof="0" dirty="0">
                <a:hlinkClick r:id="rId2"/>
              </a:rPr>
              <a:t>Постановою КМУ від 01.04.2026 № 490</a:t>
            </a:r>
            <a:r>
              <a:rPr lang="uk-UA" sz="3600" noProof="0" dirty="0"/>
              <a:t>).</a:t>
            </a:r>
          </a:p>
          <a:p>
            <a:endParaRPr lang="uk-UA" sz="3600" noProof="0" dirty="0"/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CD44EE9C-C335-3797-F110-A23D02C5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22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71A32A4A-7A9B-98E6-772A-2C90B33A31FB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38433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F74B07A-1A09-0734-7E8C-631135356AC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E641A31-F83F-70EC-938C-09302E1A5545}"/>
              </a:ext>
            </a:extLst>
          </p:cNvPr>
          <p:cNvSpPr/>
          <p:nvPr/>
        </p:nvSpPr>
        <p:spPr bwMode="auto">
          <a:xfrm>
            <a:off x="503237" y="2045274"/>
            <a:ext cx="17281524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Приклад. </a:t>
            </a:r>
            <a:r>
              <a:rPr lang="uk-UA" sz="3600" noProof="0" dirty="0"/>
              <a:t>ТОВ «Літо» мало СКШП за квітень – 40 працівників, за травень – 41 працівник, за червень – 43 працівники. Зарплата за квартал 2 485 000 грн.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Також працювали 2 зовнішніх сумісники. Разом відпрацювали у квітні – 132 години (норма 176), у травні – 120 годин (норма 168), у червні – 132 години (норма 176).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Фактично працівників з інвалідністю не було.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СКШП за квартал: (40+41+43) / 3 = 41,3 = 41.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Норматив: 41 </a:t>
            </a:r>
            <a:r>
              <a:rPr lang="uk-UA" sz="3600" noProof="0" dirty="0" err="1"/>
              <a:t>х</a:t>
            </a:r>
            <a:r>
              <a:rPr lang="uk-UA" sz="3600" noProof="0" dirty="0"/>
              <a:t> 4% = 1,64 = 2 працівника з інвалідністю.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Сумісників в еквіваленті повної зайнятості: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(132+120+132) / (176+168+176) = 0,74 = 1.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Середня зарплата за квартал = 2 485 000 / (41+1) / 3 = 19722,22 грн.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Внесок = 19722,22 х 40% х 3 міс. х 2 ос. х 50% = 23666,66 грн.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2A82E5C-7AE2-63ED-B9B6-C4A592E0E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23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1771EBE9-2E6D-0FED-FC35-59A06980A4E6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Цільовий внесок: розрахунок та сплата</a:t>
            </a:r>
          </a:p>
        </p:txBody>
      </p:sp>
    </p:spTree>
    <p:extLst>
      <p:ext uri="{BB962C8B-B14F-4D97-AF65-F5344CB8AC3E}">
        <p14:creationId xmlns:p14="http://schemas.microsoft.com/office/powerpoint/2010/main" val="2702764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B6306E1-181E-B156-0B27-2D5581F7113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D1402C-5CBB-ADAC-AA41-CE0397B1F53C}"/>
              </a:ext>
            </a:extLst>
          </p:cNvPr>
          <p:cNvSpPr/>
          <p:nvPr/>
        </p:nvSpPr>
        <p:spPr bwMode="auto">
          <a:xfrm>
            <a:off x="504000" y="2045274"/>
            <a:ext cx="17281524" cy="775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Роботодавці / платники внеску зобов’язані:</a:t>
            </a:r>
          </a:p>
          <a:p>
            <a:pPr marL="571529" indent="-571529">
              <a:spcBef>
                <a:spcPts val="600"/>
              </a:spcBef>
              <a:buFontTx/>
              <a:buChar char="-"/>
            </a:pPr>
            <a:r>
              <a:rPr lang="uk-UA" sz="3600" noProof="0" dirty="0"/>
              <a:t>своєчасно та в повному обсязі нараховувати, обчислювати і сплачувати внесок </a:t>
            </a:r>
            <a:r>
              <a:rPr lang="uk-UA" sz="3600" b="1" noProof="0" dirty="0"/>
              <a:t>до ДПС за основним місцем обліку</a:t>
            </a:r>
            <a:r>
              <a:rPr lang="uk-UA" sz="3600" noProof="0" dirty="0"/>
              <a:t> платника внеску;</a:t>
            </a:r>
          </a:p>
          <a:p>
            <a:pPr marL="571529" indent="-571529">
              <a:spcBef>
                <a:spcPts val="600"/>
              </a:spcBef>
              <a:buFontTx/>
              <a:buChar char="-"/>
            </a:pPr>
            <a:r>
              <a:rPr lang="uk-UA" sz="3600" noProof="0" dirty="0"/>
              <a:t>подавати звітність про нарахування, обчислення та сплату внеску </a:t>
            </a:r>
            <a:r>
              <a:rPr lang="uk-UA" sz="3600" b="1" noProof="0" dirty="0"/>
              <a:t>до</a:t>
            </a:r>
            <a:r>
              <a:rPr lang="uk-UA" sz="3600" noProof="0" dirty="0"/>
              <a:t> </a:t>
            </a:r>
            <a:r>
              <a:rPr lang="uk-UA" sz="3600" b="1" noProof="0" dirty="0"/>
              <a:t>податкового</a:t>
            </a:r>
            <a:r>
              <a:rPr lang="uk-UA" sz="3600" noProof="0" dirty="0"/>
              <a:t> </a:t>
            </a:r>
            <a:r>
              <a:rPr lang="uk-UA" sz="3600" b="1" noProof="0" dirty="0"/>
              <a:t>органу за основним місцем обліку </a:t>
            </a:r>
            <a:r>
              <a:rPr lang="uk-UA" sz="3600" noProof="0" dirty="0"/>
              <a:t>у строки та в порядку, встановлені Законом № 875.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Платники внеску складають звіти і </a:t>
            </a:r>
            <a:r>
              <a:rPr lang="uk-UA" sz="3600" b="1" noProof="0" dirty="0"/>
              <a:t>подають</a:t>
            </a:r>
            <a:r>
              <a:rPr lang="uk-UA" sz="3600" noProof="0" dirty="0"/>
              <a:t> їх </a:t>
            </a:r>
            <a:r>
              <a:rPr lang="uk-UA" sz="3600" b="1" noProof="0" dirty="0"/>
              <a:t>протягом 40 календарних днів</a:t>
            </a:r>
            <a:r>
              <a:rPr lang="uk-UA" sz="3600" noProof="0" dirty="0"/>
              <a:t> після звітного кварталу: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uk-UA" sz="3600" noProof="0" dirty="0"/>
              <a:t>вперше мали подати до 11.05.2026 включно за 1 квартал;</a:t>
            </a:r>
          </a:p>
          <a:p>
            <a:pPr marL="571500" indent="-571500">
              <a:spcBef>
                <a:spcPts val="600"/>
              </a:spcBef>
              <a:buFontTx/>
              <a:buChar char="-"/>
            </a:pPr>
            <a:r>
              <a:rPr lang="uk-UA" sz="3600" noProof="0" dirty="0"/>
              <a:t>за 2 квартал мали би подати до 10.08.2026 включно.</a:t>
            </a:r>
          </a:p>
          <a:p>
            <a:pPr>
              <a:spcBef>
                <a:spcPts val="600"/>
              </a:spcBef>
            </a:pPr>
            <a:r>
              <a:rPr lang="uk-UA" sz="3600" b="1" noProof="0" dirty="0"/>
              <a:t>Сплачують</a:t>
            </a:r>
            <a:r>
              <a:rPr lang="uk-UA" sz="3600" noProof="0" dirty="0"/>
              <a:t> </a:t>
            </a:r>
            <a:r>
              <a:rPr lang="uk-UA" sz="3600" b="1" noProof="0" dirty="0"/>
              <a:t>внесок</a:t>
            </a:r>
            <a:r>
              <a:rPr lang="uk-UA" sz="3600" noProof="0" dirty="0"/>
              <a:t> </a:t>
            </a:r>
            <a:r>
              <a:rPr lang="uk-UA" sz="3600" b="1" noProof="0" dirty="0"/>
              <a:t>протягом 10 календарних днів </a:t>
            </a:r>
            <a:r>
              <a:rPr lang="uk-UA" sz="3600" noProof="0" dirty="0"/>
              <a:t>після граничного строку подання звіту (вперше до 20.05.2026 включно за 1 квартал, а за 2 квартал – до 19.08.2026 включно). (</a:t>
            </a:r>
            <a:r>
              <a:rPr lang="uk-UA" sz="3600" noProof="0" dirty="0">
                <a:hlinkClick r:id="rId2"/>
              </a:rPr>
              <a:t>ЗІР-консультація кат. 135.05</a:t>
            </a:r>
            <a:r>
              <a:rPr lang="uk-UA" sz="3600" noProof="0" dirty="0"/>
              <a:t>)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AEF81178-D9DB-97DD-E25F-717D33D2E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24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F98B5819-B745-62C2-DC12-BC847F75F403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Як звітувати про норматив та внесок?</a:t>
            </a:r>
          </a:p>
        </p:txBody>
      </p:sp>
    </p:spTree>
    <p:extLst>
      <p:ext uri="{BB962C8B-B14F-4D97-AF65-F5344CB8AC3E}">
        <p14:creationId xmlns:p14="http://schemas.microsoft.com/office/powerpoint/2010/main" val="11432339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85E193C-0293-901E-9C50-D78900AFBA8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8D12771-3110-65C3-9C25-A9CDD3C72981}"/>
              </a:ext>
            </a:extLst>
          </p:cNvPr>
          <p:cNvSpPr/>
          <p:nvPr/>
        </p:nvSpPr>
        <p:spPr bwMode="auto">
          <a:xfrm>
            <a:off x="504000" y="2045274"/>
            <a:ext cx="1728152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Форма</a:t>
            </a:r>
            <a:r>
              <a:rPr lang="uk-UA" sz="3600" noProof="0" dirty="0"/>
              <a:t>, за якою подається звітність, встановлюється Мінфіном.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Наразі є тільки </a:t>
            </a:r>
            <a:r>
              <a:rPr lang="uk-UA" sz="3600" noProof="0" dirty="0">
                <a:hlinkClick r:id="rId2"/>
              </a:rPr>
              <a:t>проєкт</a:t>
            </a:r>
            <a:r>
              <a:rPr lang="uk-UA" sz="3600" noProof="0" dirty="0"/>
              <a:t> (уже другий), оприлюднений на сайті СПО профспілок:</a:t>
            </a:r>
          </a:p>
          <a:p>
            <a:pPr>
              <a:spcBef>
                <a:spcPts val="600"/>
              </a:spcBef>
            </a:pPr>
            <a:r>
              <a:rPr lang="uk-UA" sz="3600" b="1" noProof="0" dirty="0"/>
              <a:t>Загальна частина: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65CD762D-F860-EBF5-1E24-4B4CFDF63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25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A144E14E-1811-06AD-60E1-5476C8519073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Як звітувати про норматив та внесок?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1E5C27-73B3-B27F-07F7-628BD0196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000" y="3363752"/>
            <a:ext cx="10440000" cy="665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21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2D8ED28-0664-55A5-A780-EFEF3AD8D5A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BF2AD8-ADA8-5BAC-0A60-ECFA301AF408}"/>
              </a:ext>
            </a:extLst>
          </p:cNvPr>
          <p:cNvSpPr/>
          <p:nvPr/>
        </p:nvSpPr>
        <p:spPr bwMode="auto">
          <a:xfrm>
            <a:off x="539505" y="2045274"/>
            <a:ext cx="17281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Визначення категорії платника внеску: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C46A7676-49E5-5CCA-3256-78B0BC04B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26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1F015B62-C8C7-0D92-5134-C95BEB0C84AD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Як звітувати про норматив та внесок?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3E1B7E-69BA-E116-54D4-50F9884737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81"/>
          <a:stretch>
            <a:fillRect/>
          </a:stretch>
        </p:blipFill>
        <p:spPr>
          <a:xfrm>
            <a:off x="582231" y="2907048"/>
            <a:ext cx="16841769" cy="3481283"/>
          </a:xfrm>
          <a:prstGeom prst="rect">
            <a:avLst/>
          </a:prstGeom>
        </p:spPr>
      </p:pic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97B6E6CC-CCD9-ED6A-001E-4399287AC935}"/>
              </a:ext>
            </a:extLst>
          </p:cNvPr>
          <p:cNvSpPr/>
          <p:nvPr/>
        </p:nvSpPr>
        <p:spPr bwMode="auto">
          <a:xfrm>
            <a:off x="539505" y="6469863"/>
            <a:ext cx="17281524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noProof="0" dirty="0"/>
              <a:t>У разі подання Звіту </a:t>
            </a:r>
            <a:r>
              <a:rPr lang="uk-UA" sz="3600" b="1" noProof="0" dirty="0"/>
              <a:t>роботодавцем</a:t>
            </a:r>
            <a:r>
              <a:rPr lang="uk-UA" sz="3600" noProof="0" dirty="0"/>
              <a:t> (неплатником внеску) рядки 091–093 та усі наступні рядки у розділах І - ІІІ прокреслюються (у паперовій формі) або залишаються пустими (у разі </a:t>
            </a:r>
            <a:r>
              <a:rPr lang="uk-UA" sz="3600" noProof="0"/>
              <a:t>подання в електронній формі).</a:t>
            </a:r>
            <a:endParaRPr lang="uk-UA" sz="3600" noProof="0" dirty="0"/>
          </a:p>
          <a:p>
            <a:pPr>
              <a:spcBef>
                <a:spcPts val="600"/>
              </a:spcBef>
            </a:pPr>
            <a:r>
              <a:rPr lang="uk-UA" sz="3600" noProof="0" dirty="0"/>
              <a:t>ТОВ «Літо» з прикладу розрахунку внеску (попереднє питання) має поставити відмітку у </a:t>
            </a:r>
            <a:r>
              <a:rPr lang="uk-UA" sz="3600" b="1" noProof="0" dirty="0"/>
              <a:t>р. 092</a:t>
            </a:r>
            <a:r>
              <a:rPr lang="uk-UA" sz="3600" noProof="0" dirty="0"/>
              <a:t>, оскільки має більше 25 працівників.</a:t>
            </a:r>
          </a:p>
        </p:txBody>
      </p:sp>
    </p:spTree>
    <p:extLst>
      <p:ext uri="{BB962C8B-B14F-4D97-AF65-F5344CB8AC3E}">
        <p14:creationId xmlns:p14="http://schemas.microsoft.com/office/powerpoint/2010/main" val="348802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C7A85A8-D335-93F0-52BB-A639F41CE6B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D4FBCD8-B779-06DF-C56C-EDE2B1F282E5}"/>
              </a:ext>
            </a:extLst>
          </p:cNvPr>
          <p:cNvSpPr/>
          <p:nvPr/>
        </p:nvSpPr>
        <p:spPr bwMode="auto">
          <a:xfrm>
            <a:off x="539505" y="2045274"/>
            <a:ext cx="17281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Розрахунок нормативу: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8F4B7E9E-A2A8-5C5D-5E18-78D5C6F8F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27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6FC87147-1360-7089-F19E-A80170C6094A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Як звітувати про норматив та внесок?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A9CFE6-B20E-E275-DB2D-8488F4D1A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05" y="2863619"/>
            <a:ext cx="14724495" cy="6197801"/>
          </a:xfrm>
          <a:prstGeom prst="rect">
            <a:avLst/>
          </a:prstGeom>
        </p:spPr>
      </p:pic>
      <p:graphicFrame>
        <p:nvGraphicFramePr>
          <p:cNvPr id="11" name="Таблиця 10">
            <a:extLst>
              <a:ext uri="{FF2B5EF4-FFF2-40B4-BE49-F238E27FC236}">
                <a16:creationId xmlns:a16="http://schemas.microsoft.com/office/drawing/2014/main" id="{2F09A8E9-4D97-0A10-0A3F-2444CC9EF3F9}"/>
              </a:ext>
            </a:extLst>
          </p:cNvPr>
          <p:cNvGraphicFramePr>
            <a:graphicFrameLocks noGrp="1"/>
          </p:cNvGraphicFramePr>
          <p:nvPr/>
        </p:nvGraphicFramePr>
        <p:xfrm>
          <a:off x="15461055" y="2863619"/>
          <a:ext cx="2136000" cy="617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000">
                  <a:extLst>
                    <a:ext uri="{9D8B030D-6E8A-4147-A177-3AD203B41FA5}">
                      <a16:colId xmlns:a16="http://schemas.microsoft.com/office/drawing/2014/main" val="2096394101"/>
                    </a:ext>
                  </a:extLst>
                </a:gridCol>
              </a:tblGrid>
              <a:tr h="1013769"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chemeClr val="tx1"/>
                          </a:solidFill>
                        </a:rPr>
                        <a:t>ТОВ «Літо»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432318"/>
                  </a:ext>
                </a:extLst>
              </a:tr>
              <a:tr h="906112"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02770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06066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36331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671857"/>
                  </a:ext>
                </a:extLst>
              </a:tr>
              <a:tr h="1297080"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925423"/>
                  </a:ext>
                </a:extLst>
              </a:tr>
              <a:tr h="1013769"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64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649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19DD367-7F5D-CDEC-515D-B3F4CD1D805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3DA9453-AC40-9C2C-3245-D2225EB2CFAD}"/>
              </a:ext>
            </a:extLst>
          </p:cNvPr>
          <p:cNvSpPr/>
          <p:nvPr/>
        </p:nvSpPr>
        <p:spPr bwMode="auto">
          <a:xfrm>
            <a:off x="539505" y="2045274"/>
            <a:ext cx="17281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Розрахунок внеску: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0EB7F7AE-01E1-885C-F1A3-3472A7373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28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DB1901B0-6CA7-06D8-42E2-67701E5F005B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Як звітувати про норматив та внесок?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70AEB9-09C4-8C5F-765C-FECE500AF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04" y="2907047"/>
            <a:ext cx="17245259" cy="3829425"/>
          </a:xfrm>
          <a:prstGeom prst="rect">
            <a:avLst/>
          </a:prstGeom>
        </p:spPr>
      </p:pic>
      <p:sp>
        <p:nvSpPr>
          <p:cNvPr id="8" name="Прямоугольник 3">
            <a:extLst>
              <a:ext uri="{FF2B5EF4-FFF2-40B4-BE49-F238E27FC236}">
                <a16:creationId xmlns:a16="http://schemas.microsoft.com/office/drawing/2014/main" id="{5399310D-9C49-9706-D0AE-EFD409C04CCD}"/>
              </a:ext>
            </a:extLst>
          </p:cNvPr>
          <p:cNvSpPr/>
          <p:nvPr/>
        </p:nvSpPr>
        <p:spPr bwMode="auto">
          <a:xfrm>
            <a:off x="539505" y="6949694"/>
            <a:ext cx="17281524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noProof="0" dirty="0"/>
              <a:t>ТОВ «Літо» має заповнити ці рядки наступним чином: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1 - 2 485 000,00 грн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2 – 19 722,22 грн</a:t>
            </a:r>
          </a:p>
          <a:p>
            <a:pPr>
              <a:spcBef>
                <a:spcPts val="600"/>
              </a:spcBef>
            </a:pPr>
            <a:r>
              <a:rPr lang="uk-UA" sz="3600" noProof="0" dirty="0"/>
              <a:t>3 – 23 666,66 грн</a:t>
            </a:r>
          </a:p>
        </p:txBody>
      </p:sp>
    </p:spTree>
    <p:extLst>
      <p:ext uri="{BB962C8B-B14F-4D97-AF65-F5344CB8AC3E}">
        <p14:creationId xmlns:p14="http://schemas.microsoft.com/office/powerpoint/2010/main" val="1826873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231B954-696D-58F2-D45D-11D72BCCB03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E18AA2E-09EA-B75A-1249-9F661CD1C401}"/>
              </a:ext>
            </a:extLst>
          </p:cNvPr>
          <p:cNvSpPr/>
          <p:nvPr/>
        </p:nvSpPr>
        <p:spPr bwMode="auto">
          <a:xfrm>
            <a:off x="539505" y="2045274"/>
            <a:ext cx="17281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3600" b="1" noProof="0" dirty="0"/>
              <a:t>Виправлення помилок попередніх періодів: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1C1A5B9A-E6BF-9842-4878-7AFE4F0F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29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3870CD8A-3823-6D7C-D22F-970B38A3B0DC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Як звітувати про норматив та внесок?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5B6BD2-D7C1-D4F4-24A9-730028071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99" y="2780894"/>
            <a:ext cx="16969261" cy="4882606"/>
          </a:xfrm>
          <a:prstGeom prst="rect">
            <a:avLst/>
          </a:prstGeom>
        </p:spPr>
      </p:pic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A38DD1CE-1915-08E2-951C-A1CDFEA1909B}"/>
              </a:ext>
            </a:extLst>
          </p:cNvPr>
          <p:cNvSpPr/>
          <p:nvPr/>
        </p:nvSpPr>
        <p:spPr bwMode="auto">
          <a:xfrm>
            <a:off x="539505" y="8048750"/>
            <a:ext cx="17281524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uk-UA" sz="4000" b="1" noProof="0" dirty="0">
                <a:solidFill>
                  <a:srgbClr val="FF0000"/>
                </a:solidFill>
              </a:rPr>
              <a:t>Станом на </a:t>
            </a:r>
            <a:r>
              <a:rPr lang="en-US" sz="4000" b="1" noProof="0" dirty="0">
                <a:solidFill>
                  <a:srgbClr val="FF0000"/>
                </a:solidFill>
              </a:rPr>
              <a:t>02</a:t>
            </a:r>
            <a:r>
              <a:rPr lang="uk-UA" sz="4000" b="1" noProof="0" dirty="0">
                <a:solidFill>
                  <a:srgbClr val="FF0000"/>
                </a:solidFill>
              </a:rPr>
              <a:t>.0</a:t>
            </a:r>
            <a:r>
              <a:rPr lang="en-US" sz="4000" b="1" noProof="0" dirty="0">
                <a:solidFill>
                  <a:srgbClr val="FF0000"/>
                </a:solidFill>
              </a:rPr>
              <a:t>9</a:t>
            </a:r>
            <a:r>
              <a:rPr lang="uk-UA" sz="4000" b="1" noProof="0" dirty="0">
                <a:solidFill>
                  <a:srgbClr val="FF0000"/>
                </a:solidFill>
              </a:rPr>
              <a:t>.2026 форму звіту не затверджено,</a:t>
            </a:r>
          </a:p>
          <a:p>
            <a:pPr algn="ctr">
              <a:spcBef>
                <a:spcPts val="600"/>
              </a:spcBef>
            </a:pPr>
            <a:r>
              <a:rPr lang="uk-UA" sz="4000" b="1" noProof="0" dirty="0">
                <a:solidFill>
                  <a:srgbClr val="FF0000"/>
                </a:solidFill>
              </a:rPr>
              <a:t>тому звітувати немає можливості!</a:t>
            </a:r>
          </a:p>
        </p:txBody>
      </p:sp>
    </p:spTree>
    <p:extLst>
      <p:ext uri="{BB962C8B-B14F-4D97-AF65-F5344CB8AC3E}">
        <p14:creationId xmlns:p14="http://schemas.microsoft.com/office/powerpoint/2010/main" val="385775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7"/>
          <p:cNvSpPr txBox="1"/>
          <p:nvPr/>
        </p:nvSpPr>
        <p:spPr bwMode="auto">
          <a:xfrm>
            <a:off x="863599" y="3975488"/>
            <a:ext cx="16560801" cy="233602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chemeClr val="tx1"/>
                </a:solidFill>
              </a:rPr>
              <a:t>Блок 1.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Норматив 4% (інвалідність) та автоматичні санкції ПФУ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3F9CF1-E2C5-E7D7-62F6-73E3C1B1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3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146884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4A40D4E-717E-DB4D-A764-18BE18E9383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001520-F9DE-A09D-7E29-00C8C7F45B2D}"/>
              </a:ext>
            </a:extLst>
          </p:cNvPr>
          <p:cNvSpPr/>
          <p:nvPr/>
        </p:nvSpPr>
        <p:spPr bwMode="auto">
          <a:xfrm>
            <a:off x="503238" y="2814716"/>
            <a:ext cx="17281524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Законом № 875 передбачена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фінансова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відповідальність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: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        за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несплату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(неперерахування) або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несвоєчасну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сплату (несвоєчасне перерахування) внеску – у розмірі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7%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своєчасно не сплачених сум;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        за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донарахування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податковим органом або платником несвоєчасно нарахованого внеску – у розмірі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10%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зазначеної суми за кожний звітний період, за який донараховано таку суму, </a:t>
            </a:r>
            <a:r>
              <a:rPr lang="uk-UA" sz="3600" u="sng" noProof="0" dirty="0">
                <a:solidFill>
                  <a:prstClr val="black"/>
                </a:solidFill>
                <a:cs typeface="Arial"/>
                <a:sym typeface="+mn-ea"/>
              </a:rPr>
              <a:t>але не більш як 50%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суми донарахованого внеску;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        за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неподання, несвоєчасне подання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, подання не за встановленою формою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звітності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про нарахування внеску – у розмірі 10 неоподатковуваних мінімумів доходів громадян (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170 грн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).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        На суму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недоїмки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нараховується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пеня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в розмірі 0,1% суми недоплати за кожен день прострочення.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0568128-5CC5-EB6E-6B44-722829C9D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30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43E4290F-355F-DA60-F090-35A268BDEF16}"/>
              </a:ext>
            </a:extLst>
          </p:cNvPr>
          <p:cNvSpPr txBox="1"/>
          <p:nvPr/>
        </p:nvSpPr>
        <p:spPr bwMode="auto">
          <a:xfrm>
            <a:off x="503238" y="1183500"/>
            <a:ext cx="17281525" cy="163121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Перевірки контролюючих органів та відповідальність за 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2035453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4E1184D-F8DB-12D9-2EB5-14A0F689C2F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146FFD5-0252-D9D6-9356-F85F2489D89B}"/>
              </a:ext>
            </a:extLst>
          </p:cNvPr>
          <p:cNvSpPr/>
          <p:nvPr/>
        </p:nvSpPr>
        <p:spPr bwMode="auto">
          <a:xfrm>
            <a:off x="503238" y="2814716"/>
            <a:ext cx="17281524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6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Перелічені санкції застосовуються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ДПС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(до моменту передачі адміністрування внеску до ПФУ) і Мінфін уже розробив проєкт відповідного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  <a:hlinkClick r:id="rId2"/>
              </a:rPr>
              <a:t>Порядку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Особливості застосування санкцій:</a:t>
            </a:r>
          </a:p>
          <a:p>
            <a:pPr marL="571500" indent="-571500" defTabSz="914445">
              <a:spcBef>
                <a:spcPts val="600"/>
              </a:spcBef>
              <a:buFontTx/>
              <a:buChar char="-"/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про накладення штрафу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за несплату / несвоєчасну сплату внеску та пені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складається </a:t>
            </a:r>
            <a:r>
              <a:rPr lang="uk-UA" sz="3600" b="1" noProof="0" dirty="0"/>
              <a:t>рішення</a:t>
            </a:r>
            <a:r>
              <a:rPr lang="uk-UA" sz="3600" noProof="0" dirty="0"/>
              <a:t> про застосування штрафних санкцій та нарахування пені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3600" b="1" dirty="0"/>
              <a:t>на підставі даних інформаційно-комунікаційної системи ДПС</a:t>
            </a:r>
            <a:r>
              <a:rPr lang="uk-UA" sz="3600" dirty="0"/>
              <a:t>;</a:t>
            </a:r>
          </a:p>
          <a:p>
            <a:pPr marL="571500" indent="-571500" defTabSz="914445">
              <a:spcBef>
                <a:spcPts val="600"/>
              </a:spcBef>
              <a:buFontTx/>
              <a:buChar char="-"/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штраф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за донарахування ДПС цільового внеску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застосовується згідно з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актом</a:t>
            </a:r>
            <a:r>
              <a:rPr lang="uk-UA" sz="3600" dirty="0"/>
              <a:t> документальної перевірки та на підставі відповідного </a:t>
            </a:r>
            <a:r>
              <a:rPr lang="uk-UA" sz="3600" b="1" dirty="0"/>
              <a:t>рішення;</a:t>
            </a:r>
          </a:p>
          <a:p>
            <a:pPr marL="571500" indent="-571500" defTabSz="914445">
              <a:spcBef>
                <a:spcPts val="600"/>
              </a:spcBef>
              <a:buFontTx/>
              <a:buChar char="-"/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штраф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за неподання / несвоєчасне подання звіту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застосовується на підставі акту документальної перевірки або акту довільної форми, який </a:t>
            </a:r>
            <a:r>
              <a:rPr lang="uk-UA" sz="3600" dirty="0"/>
              <a:t> надсилається (вручається) платнику разом із рішенням про застосування штрафних санкцій.</a:t>
            </a:r>
            <a:endParaRPr lang="uk-UA" sz="3600" noProof="0" dirty="0">
              <a:solidFill>
                <a:prstClr val="black"/>
              </a:solidFill>
              <a:cs typeface="Arial"/>
              <a:sym typeface="+mn-ea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79723B96-DDDA-12DE-4B6B-F0AB805B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31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BB993ED0-F39F-113B-4046-615D46B41478}"/>
              </a:ext>
            </a:extLst>
          </p:cNvPr>
          <p:cNvSpPr txBox="1"/>
          <p:nvPr/>
        </p:nvSpPr>
        <p:spPr bwMode="auto">
          <a:xfrm>
            <a:off x="503238" y="1183500"/>
            <a:ext cx="17281525" cy="163121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Перевірки контролюючих органів та відповідальність за 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2714637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7F3F374-3F3D-7F4C-9CE8-84637C88768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32E4BD8-9082-0AB3-0F49-00FF559B84DC}"/>
              </a:ext>
            </a:extLst>
          </p:cNvPr>
          <p:cNvSpPr/>
          <p:nvPr/>
        </p:nvSpPr>
        <p:spPr bwMode="auto">
          <a:xfrm>
            <a:off x="503238" y="2814716"/>
            <a:ext cx="1728152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600"/>
              </a:spcBef>
              <a:defRPr/>
            </a:pPr>
            <a:r>
              <a:rPr lang="uk-UA" sz="3600" dirty="0"/>
              <a:t>У разі </a:t>
            </a:r>
            <a:r>
              <a:rPr lang="uk-UA" sz="3600" b="1" dirty="0"/>
              <a:t>самостійного</a:t>
            </a:r>
            <a:r>
              <a:rPr lang="uk-UA" sz="3600" dirty="0"/>
              <a:t> </a:t>
            </a:r>
            <a:r>
              <a:rPr lang="uk-UA" sz="3600" b="1" dirty="0"/>
              <a:t>виявлення</a:t>
            </a:r>
            <a:r>
              <a:rPr lang="uk-UA" sz="3600" dirty="0"/>
              <a:t> платником внеску несплачених або несвоєчасно сплачених сум внеску він зобов’язаний самостійно обчислити цей внесок і сплатити його </a:t>
            </a:r>
            <a:r>
              <a:rPr lang="uk-UA" sz="3600" b="1" dirty="0"/>
              <a:t>з нарахуванням пені та відобразити це у звіті</a:t>
            </a:r>
            <a:r>
              <a:rPr lang="uk-UA" sz="3600" dirty="0"/>
              <a:t>.</a:t>
            </a:r>
          </a:p>
          <a:p>
            <a:pPr algn="ctr"/>
            <a:r>
              <a:rPr lang="uk-UA" sz="3600" b="1" dirty="0"/>
              <a:t>Приклад нарахування пені:</a:t>
            </a:r>
          </a:p>
          <a:p>
            <a:r>
              <a:rPr lang="uk-UA" sz="3600" dirty="0"/>
              <a:t>Сума недоїмки на 21.05.2026 - 9 000 грн.</a:t>
            </a:r>
          </a:p>
          <a:p>
            <a:r>
              <a:rPr lang="uk-UA" sz="3600" dirty="0"/>
              <a:t>Платник 04.06.2026 здійснює сплату платежу в сумі 5 000 грн.</a:t>
            </a:r>
          </a:p>
          <a:p>
            <a:r>
              <a:rPr lang="uk-UA" sz="3600" dirty="0"/>
              <a:t>Сума пені розраховується формулою: </a:t>
            </a:r>
            <a:r>
              <a:rPr lang="uk-UA" sz="3600" b="1" dirty="0"/>
              <a:t>Y = S х K х 0,1%</a:t>
            </a:r>
            <a:r>
              <a:rPr lang="uk-UA" sz="3600" dirty="0"/>
              <a:t>, де</a:t>
            </a:r>
          </a:p>
          <a:p>
            <a:r>
              <a:rPr lang="uk-UA" sz="3600" dirty="0"/>
              <a:t>Y</a:t>
            </a:r>
            <a:r>
              <a:rPr lang="en-US" sz="3600" dirty="0"/>
              <a:t> </a:t>
            </a:r>
            <a:r>
              <a:rPr lang="uk-UA" sz="3600" dirty="0"/>
              <a:t>–</a:t>
            </a:r>
            <a:r>
              <a:rPr lang="en-US" sz="3600" dirty="0"/>
              <a:t> </a:t>
            </a:r>
            <a:r>
              <a:rPr lang="uk-UA" sz="3600" dirty="0"/>
              <a:t>сума пені;</a:t>
            </a:r>
          </a:p>
          <a:p>
            <a:r>
              <a:rPr lang="uk-UA" sz="3600" dirty="0"/>
              <a:t>S – фактично сплачена сума недоїмки зі сплати внеску;</a:t>
            </a:r>
          </a:p>
          <a:p>
            <a:r>
              <a:rPr lang="uk-UA" sz="3600" dirty="0"/>
              <a:t>K – кількість днів прострочення платежу;</a:t>
            </a:r>
          </a:p>
          <a:p>
            <a:r>
              <a:rPr lang="uk-UA" sz="3600" dirty="0"/>
              <a:t>0,1% – ставка для нарахування пені.</a:t>
            </a:r>
          </a:p>
          <a:p>
            <a:r>
              <a:rPr lang="uk-UA" sz="3600" dirty="0"/>
              <a:t>Y = 5000 грн х 15 </a:t>
            </a:r>
            <a:r>
              <a:rPr lang="uk-UA" sz="3600" dirty="0" err="1"/>
              <a:t>к</a:t>
            </a:r>
            <a:r>
              <a:rPr lang="uk-UA" sz="3600" dirty="0"/>
              <a:t>. днів х 0,1% = 75,00 грн.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3E753179-FCC1-5D51-E7A2-AD3400181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32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9E775F2E-F950-C2F2-913D-571611DA624B}"/>
              </a:ext>
            </a:extLst>
          </p:cNvPr>
          <p:cNvSpPr txBox="1"/>
          <p:nvPr/>
        </p:nvSpPr>
        <p:spPr bwMode="auto">
          <a:xfrm>
            <a:off x="503238" y="1183500"/>
            <a:ext cx="17281525" cy="163121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Перевірки контролюючих органів та відповідальність за 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19099289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2D91FF7-BF5C-E265-4055-31100A4E5B3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9B95D4-5A47-A1D2-857D-228730D73568}"/>
              </a:ext>
            </a:extLst>
          </p:cNvPr>
          <p:cNvSpPr/>
          <p:nvPr/>
        </p:nvSpPr>
        <p:spPr bwMode="auto">
          <a:xfrm>
            <a:off x="503238" y="2454716"/>
            <a:ext cx="1728152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/>
              <a:t>Рішення про нарахування пені та штрафів </a:t>
            </a:r>
            <a:r>
              <a:rPr lang="uk-UA" sz="3600" b="1" dirty="0"/>
              <a:t>вважається</a:t>
            </a:r>
            <a:r>
              <a:rPr lang="uk-UA" sz="3600" dirty="0"/>
              <a:t> </a:t>
            </a:r>
            <a:r>
              <a:rPr lang="uk-UA" sz="3600" b="1" dirty="0"/>
              <a:t>надісланим</a:t>
            </a:r>
            <a:r>
              <a:rPr lang="uk-UA" sz="3600" dirty="0"/>
              <a:t> (врученим):</a:t>
            </a:r>
          </a:p>
          <a:p>
            <a:r>
              <a:rPr lang="uk-UA" sz="3600" b="1" dirty="0"/>
              <a:t>1) юридичній</a:t>
            </a:r>
            <a:r>
              <a:rPr lang="uk-UA" sz="3600" dirty="0"/>
              <a:t> </a:t>
            </a:r>
            <a:r>
              <a:rPr lang="uk-UA" sz="3600" b="1" dirty="0"/>
              <a:t>особі</a:t>
            </a:r>
            <a:r>
              <a:rPr lang="uk-UA" sz="3600" dirty="0"/>
              <a:t>, якщо його:</a:t>
            </a:r>
          </a:p>
          <a:p>
            <a:pPr marL="285750" indent="-285750">
              <a:buFontTx/>
              <a:buChar char="-"/>
            </a:pPr>
            <a:r>
              <a:rPr lang="uk-UA" sz="3600" dirty="0"/>
              <a:t>передано службовій особі такого платника внеску під підпис,</a:t>
            </a:r>
          </a:p>
          <a:p>
            <a:pPr marL="285750" indent="-285750">
              <a:buFontTx/>
              <a:buChar char="-"/>
            </a:pPr>
            <a:r>
              <a:rPr lang="uk-UA" sz="3600" dirty="0"/>
              <a:t>або надіслано до Електронного кабінету чи листом із повідомленням про вручення.</a:t>
            </a:r>
          </a:p>
          <a:p>
            <a:r>
              <a:rPr lang="uk-UA" sz="3600" b="1" dirty="0"/>
              <a:t>2) фізичній</a:t>
            </a:r>
            <a:r>
              <a:rPr lang="uk-UA" sz="3600" dirty="0"/>
              <a:t> </a:t>
            </a:r>
            <a:r>
              <a:rPr lang="uk-UA" sz="3600" b="1" dirty="0"/>
              <a:t>особі</a:t>
            </a:r>
            <a:r>
              <a:rPr lang="uk-UA" sz="3600" dirty="0"/>
              <a:t> – </a:t>
            </a:r>
            <a:r>
              <a:rPr lang="uk-UA" sz="3600" b="1" dirty="0"/>
              <a:t>підприємцю</a:t>
            </a:r>
            <a:r>
              <a:rPr lang="uk-UA" sz="3600" dirty="0"/>
              <a:t>, якщо його:</a:t>
            </a:r>
          </a:p>
          <a:p>
            <a:pPr marL="285750" indent="-285750">
              <a:buFontTx/>
              <a:buChar char="-"/>
            </a:pPr>
            <a:r>
              <a:rPr lang="uk-UA" sz="3600" dirty="0" err="1"/>
              <a:t>вручено</a:t>
            </a:r>
            <a:r>
              <a:rPr lang="uk-UA" sz="3600" dirty="0"/>
              <a:t> особисто такій фізичній особі або її законному представникові;</a:t>
            </a:r>
          </a:p>
          <a:p>
            <a:pPr marL="285750" indent="-285750">
              <a:buFontTx/>
              <a:buChar char="-"/>
            </a:pPr>
            <a:r>
              <a:rPr lang="uk-UA" sz="3600" dirty="0"/>
              <a:t>або надіслано до Електронного кабінету чи листом на її адресу за місцем проживання або останнім відомим місцем перебування з повідомленням про вручення (навіть у разі його повернення як такого, що не знайшло адресата!).</a:t>
            </a:r>
          </a:p>
          <a:p>
            <a:pPr algn="ctr"/>
            <a:r>
              <a:rPr lang="uk-UA" sz="3600" b="1" dirty="0"/>
              <a:t>На вимогу платника</a:t>
            </a:r>
            <a:r>
              <a:rPr lang="uk-UA" sz="3600" dirty="0"/>
              <a:t>, який отримав рішення в </a:t>
            </a:r>
            <a:r>
              <a:rPr lang="uk-UA" sz="3600" b="1" dirty="0"/>
              <a:t>електронній</a:t>
            </a:r>
            <a:r>
              <a:rPr lang="uk-UA" sz="3600" dirty="0"/>
              <a:t> </a:t>
            </a:r>
            <a:r>
              <a:rPr lang="uk-UA" sz="3600" b="1" dirty="0"/>
              <a:t>формі</a:t>
            </a:r>
            <a:r>
              <a:rPr lang="uk-UA" sz="3600" dirty="0"/>
              <a:t>, ДПС надає таке рішення в </a:t>
            </a:r>
            <a:r>
              <a:rPr lang="uk-UA" sz="3600" b="1" dirty="0"/>
              <a:t>паперовій</a:t>
            </a:r>
            <a:r>
              <a:rPr lang="uk-UA" sz="3600" dirty="0"/>
              <a:t> </a:t>
            </a:r>
            <a:r>
              <a:rPr lang="uk-UA" sz="3600" b="1" dirty="0"/>
              <a:t>формі</a:t>
            </a:r>
            <a:r>
              <a:rPr lang="uk-UA" sz="3600" dirty="0"/>
              <a:t> протягом 3 робочих днів з дня надходження вимоги (у паперовій або електронній формі).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2EBED84-0ADE-8D40-0640-39486908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33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1212A96C-EDA8-947E-5AE9-050759A62D2A}"/>
              </a:ext>
            </a:extLst>
          </p:cNvPr>
          <p:cNvSpPr txBox="1"/>
          <p:nvPr/>
        </p:nvSpPr>
        <p:spPr bwMode="auto">
          <a:xfrm>
            <a:off x="503238" y="823500"/>
            <a:ext cx="17281525" cy="163121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Перевірки контролюючих органів та відповідальність за 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11234644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9B3E82C-2DB3-84C0-38DC-77095056590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F435CAB-728A-C58E-0384-E99F0BA2A8E6}"/>
              </a:ext>
            </a:extLst>
          </p:cNvPr>
          <p:cNvSpPr/>
          <p:nvPr/>
        </p:nvSpPr>
        <p:spPr bwMode="auto">
          <a:xfrm>
            <a:off x="503238" y="2814716"/>
            <a:ext cx="1728152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/>
              <a:t>Контроль за виконанням </a:t>
            </a:r>
            <a:r>
              <a:rPr lang="uk-UA" sz="3600" b="1" dirty="0"/>
              <a:t>нормативу</a:t>
            </a:r>
            <a:r>
              <a:rPr lang="uk-UA" sz="3600" dirty="0"/>
              <a:t> робочих місць для працевлаштування осіб з інвалідністю проводить </a:t>
            </a:r>
            <a:r>
              <a:rPr lang="uk-UA" sz="3600" b="1" dirty="0"/>
              <a:t>Держпраці</a:t>
            </a:r>
            <a:r>
              <a:rPr lang="uk-UA" sz="3600" dirty="0"/>
              <a:t> згідно з </a:t>
            </a:r>
            <a:r>
              <a:rPr lang="uk-UA" sz="3600" dirty="0">
                <a:hlinkClick r:id="rId2"/>
              </a:rPr>
              <a:t>Порядком № 659</a:t>
            </a:r>
            <a:r>
              <a:rPr lang="uk-UA" sz="3600" dirty="0"/>
              <a:t>.</a:t>
            </a:r>
          </a:p>
          <a:p>
            <a:r>
              <a:rPr lang="uk-UA" sz="3600" dirty="0"/>
              <a:t>З 01.07.2026 Держпраці може проводити перевірки:</a:t>
            </a:r>
          </a:p>
          <a:p>
            <a:r>
              <a:rPr lang="uk-UA" sz="3600" dirty="0"/>
              <a:t>- </a:t>
            </a:r>
            <a:r>
              <a:rPr lang="uk-UA" sz="3600" b="1" dirty="0"/>
              <a:t>планові</a:t>
            </a:r>
            <a:r>
              <a:rPr lang="uk-UA" sz="3600" dirty="0"/>
              <a:t> (заборонені на час воєнного стану згідно з </a:t>
            </a:r>
            <a:r>
              <a:rPr lang="uk-UA" sz="3600" dirty="0">
                <a:hlinkClick r:id="rId3"/>
              </a:rPr>
              <a:t>Постановою КМУ № 303</a:t>
            </a:r>
            <a:r>
              <a:rPr lang="uk-UA" sz="3600" dirty="0"/>
              <a:t>);</a:t>
            </a:r>
          </a:p>
          <a:p>
            <a:r>
              <a:rPr lang="uk-UA" sz="3600" dirty="0"/>
              <a:t>- </a:t>
            </a:r>
            <a:r>
              <a:rPr lang="uk-UA" sz="3600" b="1" dirty="0"/>
              <a:t>позапланові</a:t>
            </a:r>
            <a:r>
              <a:rPr lang="uk-UA" sz="3600" dirty="0"/>
              <a:t>, підставою для проведення яких може бути:</a:t>
            </a:r>
          </a:p>
          <a:p>
            <a:pPr marL="342900" indent="-342900">
              <a:buAutoNum type="arabicParenR"/>
            </a:pPr>
            <a:r>
              <a:rPr lang="uk-UA" sz="3600" dirty="0"/>
              <a:t> </a:t>
            </a:r>
            <a:r>
              <a:rPr lang="uk-UA" sz="3600" b="1" dirty="0"/>
              <a:t>заява</a:t>
            </a:r>
            <a:r>
              <a:rPr lang="uk-UA" sz="3600" dirty="0"/>
              <a:t> </a:t>
            </a:r>
            <a:r>
              <a:rPr lang="uk-UA" sz="3600" b="1" dirty="0"/>
              <a:t>роботодавця</a:t>
            </a:r>
            <a:r>
              <a:rPr lang="uk-UA" sz="3600" dirty="0"/>
              <a:t>;</a:t>
            </a:r>
          </a:p>
          <a:p>
            <a:pPr marL="342900" indent="-342900">
              <a:buAutoNum type="arabicParenR"/>
            </a:pPr>
            <a:r>
              <a:rPr lang="uk-UA" sz="3600" dirty="0"/>
              <a:t> </a:t>
            </a:r>
            <a:r>
              <a:rPr lang="uk-UA" sz="3600" b="1" dirty="0"/>
              <a:t>невиконання</a:t>
            </a:r>
            <a:r>
              <a:rPr lang="uk-UA" sz="3600" dirty="0"/>
              <a:t> </a:t>
            </a:r>
            <a:r>
              <a:rPr lang="uk-UA" sz="3600" b="1" dirty="0"/>
              <a:t>припису</a:t>
            </a:r>
            <a:r>
              <a:rPr lang="uk-UA" sz="3600" dirty="0"/>
              <a:t>, виданого за результатами попередньої перевірки</a:t>
            </a:r>
          </a:p>
          <a:p>
            <a:pPr marL="342900" indent="-342900">
              <a:buAutoNum type="arabicParenR"/>
            </a:pPr>
            <a:r>
              <a:rPr lang="uk-UA" sz="3600" dirty="0"/>
              <a:t> </a:t>
            </a:r>
            <a:r>
              <a:rPr lang="uk-UA" sz="3600" b="1" dirty="0"/>
              <a:t>звернення</a:t>
            </a:r>
            <a:r>
              <a:rPr lang="uk-UA" sz="3600" dirty="0"/>
              <a:t> </a:t>
            </a:r>
            <a:r>
              <a:rPr lang="uk-UA" sz="3600" b="1" dirty="0"/>
              <a:t>фізичної</a:t>
            </a:r>
            <a:r>
              <a:rPr lang="uk-UA" sz="3600" dirty="0"/>
              <a:t> </a:t>
            </a:r>
            <a:r>
              <a:rPr lang="uk-UA" sz="3600" b="1" dirty="0"/>
              <a:t>особи</a:t>
            </a:r>
            <a:r>
              <a:rPr lang="uk-UA" sz="3600" dirty="0"/>
              <a:t> про порушення з додаванням документів чи їх копій, що підтверджують такі порушення (за наявності);</a:t>
            </a:r>
          </a:p>
          <a:p>
            <a:pPr marL="342900" indent="-342900">
              <a:buAutoNum type="arabicParenR"/>
            </a:pPr>
            <a:r>
              <a:rPr lang="uk-UA" sz="3600" dirty="0"/>
              <a:t> </a:t>
            </a:r>
            <a:r>
              <a:rPr lang="uk-UA" sz="3600" b="1" dirty="0"/>
              <a:t>інформація</a:t>
            </a:r>
            <a:r>
              <a:rPr lang="uk-UA" sz="3600" dirty="0"/>
              <a:t> </a:t>
            </a:r>
            <a:r>
              <a:rPr lang="uk-UA" sz="3600" b="1" dirty="0"/>
              <a:t>ПФУ</a:t>
            </a:r>
            <a:r>
              <a:rPr lang="uk-UA" sz="3600" dirty="0"/>
              <a:t>, яка містить ознаки порушень законодавства щодо виконання нормативу робочих місць для працевлаштування осіб з інвалідністю.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16355F5D-A60E-7C27-7662-AA47D0011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34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6807D643-11D0-BED3-C463-AC3390A253BA}"/>
              </a:ext>
            </a:extLst>
          </p:cNvPr>
          <p:cNvSpPr txBox="1"/>
          <p:nvPr/>
        </p:nvSpPr>
        <p:spPr bwMode="auto">
          <a:xfrm>
            <a:off x="503238" y="1183500"/>
            <a:ext cx="17281525" cy="163121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Перевірки контролюючих органів та відповідальність за 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1957678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9B0C4AE-98D4-6192-2068-E5C054552F3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A18F47-53A3-644B-AFA6-DE92CA5E51B6}"/>
              </a:ext>
            </a:extLst>
          </p:cNvPr>
          <p:cNvSpPr/>
          <p:nvPr/>
        </p:nvSpPr>
        <p:spPr bwMode="auto">
          <a:xfrm>
            <a:off x="503238" y="2540872"/>
            <a:ext cx="1728152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/>
              <a:t>В акті перевірки зазначається:</a:t>
            </a:r>
          </a:p>
          <a:p>
            <a:pPr marL="571500" indent="-571500">
              <a:buFontTx/>
              <a:buChar char="-"/>
            </a:pPr>
            <a:r>
              <a:rPr lang="uk-UA" sz="3600" dirty="0"/>
              <a:t>розрахунок виконання/невиконання роботодавцем нормативу робочих місць для працевлаштування осіб з інвалідністю за період, за який проводиться перевірка;</a:t>
            </a:r>
          </a:p>
          <a:p>
            <a:pPr marL="571500" indent="-571500">
              <a:buFontTx/>
              <a:buChar char="-"/>
            </a:pPr>
            <a:r>
              <a:rPr lang="uk-UA" sz="3600" dirty="0"/>
              <a:t>кількість працевлаштованих осіб з інвалідністю;</a:t>
            </a:r>
          </a:p>
          <a:p>
            <a:pPr marL="571500" indent="-571500">
              <a:buFontTx/>
              <a:buChar char="-"/>
            </a:pPr>
            <a:r>
              <a:rPr lang="uk-UA" sz="3600" dirty="0"/>
              <a:t>рівень оплати праці працевлаштованих осіб з інвалідністю;</a:t>
            </a:r>
          </a:p>
          <a:p>
            <a:pPr marL="571500" indent="-571500">
              <a:buFontTx/>
              <a:buChar char="-"/>
            </a:pPr>
            <a:r>
              <a:rPr lang="uk-UA" sz="3600" dirty="0"/>
              <a:t>кількість робочих місць, що відносяться до робіт із важкими, шкідливими чи небезпечними умовами праці;</a:t>
            </a:r>
          </a:p>
          <a:p>
            <a:pPr marL="571500" indent="-571500">
              <a:buFontTx/>
              <a:buChar char="-"/>
            </a:pPr>
            <a:r>
              <a:rPr lang="uk-UA" sz="3600" dirty="0"/>
              <a:t>кількість працевлаштованих осіб з інвалідністю, які належать до осіб з інвалідністю I групи незалежно від причин її встановлення, а також осіб з інвалідністю II групи з порушенням зору або психічними розладами.</a:t>
            </a:r>
          </a:p>
          <a:p>
            <a:pPr algn="ctr"/>
            <a:r>
              <a:rPr lang="uk-UA" sz="3600" b="1" dirty="0"/>
              <a:t>На підставі акта перевірки протягом 5 робочих днів складається припис про усунення виявлених порушень.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FEF245EB-3ECB-1B61-B33C-9603205C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35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9F9EA168-E8D0-7F4A-4B62-E9D38F4626A9}"/>
              </a:ext>
            </a:extLst>
          </p:cNvPr>
          <p:cNvSpPr txBox="1"/>
          <p:nvPr/>
        </p:nvSpPr>
        <p:spPr bwMode="auto">
          <a:xfrm>
            <a:off x="539505" y="1037081"/>
            <a:ext cx="17281525" cy="163121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Перевірки контролюючих органів та відповідальність за 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3650784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A2F2E42-7740-4453-A519-DE0C65FB130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C8D0421-8759-6859-DE50-9082F468CE38}"/>
              </a:ext>
            </a:extLst>
          </p:cNvPr>
          <p:cNvSpPr/>
          <p:nvPr/>
        </p:nvSpPr>
        <p:spPr bwMode="auto">
          <a:xfrm>
            <a:off x="503238" y="2814716"/>
            <a:ext cx="17281524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uk-UA" sz="3800" b="1" dirty="0"/>
              <a:t>За наслідками перевірки Держпраці може притягнути до адміністративної відповідальності згідно зі ст. 188-1 КпАП:</a:t>
            </a:r>
          </a:p>
          <a:p>
            <a:pPr>
              <a:spcBef>
                <a:spcPts val="1200"/>
              </a:spcBef>
            </a:pPr>
            <a:r>
              <a:rPr lang="uk-UA" sz="3800" i="1" dirty="0"/>
              <a:t>«невиконання </a:t>
            </a:r>
            <a:r>
              <a:rPr lang="uk-UA" sz="3800" b="1" i="1" dirty="0"/>
              <a:t>посадовою</a:t>
            </a:r>
            <a:r>
              <a:rPr lang="uk-UA" sz="3800" i="1" dirty="0"/>
              <a:t> </a:t>
            </a:r>
            <a:r>
              <a:rPr lang="uk-UA" sz="3800" b="1" i="1" dirty="0"/>
              <a:t>особою</a:t>
            </a:r>
            <a:r>
              <a:rPr lang="uk-UA" sz="3800" i="1" dirty="0"/>
              <a:t>, яка користується правом приймати на роботу і звільняти з роботи, </a:t>
            </a:r>
            <a:r>
              <a:rPr lang="uk-UA" sz="3800" b="1" i="1" dirty="0"/>
              <a:t>фізичною</a:t>
            </a:r>
            <a:r>
              <a:rPr lang="uk-UA" sz="3800" i="1" dirty="0"/>
              <a:t> </a:t>
            </a:r>
            <a:r>
              <a:rPr lang="uk-UA" sz="3800" b="1" i="1" dirty="0"/>
              <a:t>особою</a:t>
            </a:r>
            <a:r>
              <a:rPr lang="uk-UA" sz="3800" i="1" dirty="0"/>
              <a:t>, яка використовує найману працю, нормативу робочих місць для працевлаштування осіб з інвалідністю, - тягнуть за собою накладення штрафу від десяти до двадцяти неоподатковуваних мінімумів доходів громадян» </a:t>
            </a:r>
            <a:r>
              <a:rPr lang="uk-UA" sz="3800" dirty="0"/>
              <a:t>(</a:t>
            </a:r>
            <a:r>
              <a:rPr lang="uk-UA" sz="3800" b="1" dirty="0"/>
              <a:t>170 – 340 грн</a:t>
            </a:r>
            <a:r>
              <a:rPr lang="uk-UA" sz="3800" dirty="0"/>
              <a:t>).</a:t>
            </a:r>
          </a:p>
          <a:p>
            <a:pPr>
              <a:spcBef>
                <a:spcPts val="1200"/>
              </a:spcBef>
            </a:pPr>
            <a:r>
              <a:rPr lang="uk-UA" sz="3800" dirty="0"/>
              <a:t>Після обміну інформацією між Держпраці, ПФУ та ДПС остання може накласти штрафні санкції вже стосовно </a:t>
            </a:r>
            <a:r>
              <a:rPr lang="uk-UA" sz="3800" b="1" dirty="0"/>
              <a:t>сплати</a:t>
            </a:r>
            <a:r>
              <a:rPr lang="uk-UA" sz="3800" dirty="0"/>
              <a:t> </a:t>
            </a:r>
            <a:r>
              <a:rPr lang="uk-UA" sz="3800" b="1" dirty="0"/>
              <a:t>внеску, якщо норматив не був виконаний і внесок не був сплачений</a:t>
            </a:r>
            <a:r>
              <a:rPr lang="uk-UA" sz="3800" dirty="0"/>
              <a:t>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1965218-3073-F8D5-1ED1-42089CE9F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36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3FA59959-6478-09AB-89DD-7032D59B1070}"/>
              </a:ext>
            </a:extLst>
          </p:cNvPr>
          <p:cNvSpPr txBox="1"/>
          <p:nvPr/>
        </p:nvSpPr>
        <p:spPr bwMode="auto">
          <a:xfrm>
            <a:off x="503238" y="1183500"/>
            <a:ext cx="17281525" cy="163121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Перевірки контролюючих органів та відповідальність за 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18283151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2D0FA70-B66D-701B-6045-295B17BE2C7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A139A6A2-5BA3-13C7-70FC-BEDDCA52CD56}"/>
              </a:ext>
            </a:extLst>
          </p:cNvPr>
          <p:cNvSpPr txBox="1"/>
          <p:nvPr/>
        </p:nvSpPr>
        <p:spPr bwMode="auto">
          <a:xfrm>
            <a:off x="863599" y="3975488"/>
            <a:ext cx="16560801" cy="158812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chemeClr val="tx1"/>
                </a:solidFill>
              </a:rPr>
              <a:t>Блок 2.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Оновлена Об’єднана звітність ПДФО/ЄСВ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68FD2C5-F467-ED62-7CD7-64E1DBF6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37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2312838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9DE6B70-3F78-E296-0BE8-D51D85620FF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94127D-43F4-3DDD-67DC-55819EAC8370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458066-FD69-08F4-6CA7-4F62A9619BA3}"/>
              </a:ext>
            </a:extLst>
          </p:cNvPr>
          <p:cNvSpPr/>
          <p:nvPr/>
        </p:nvSpPr>
        <p:spPr bwMode="auto">
          <a:xfrm>
            <a:off x="863599" y="2623500"/>
            <a:ext cx="16527510" cy="70480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  <a:hlinkClick r:id="rId2"/>
              </a:rPr>
              <a:t>Наказом МФУ від 07.05.2026 № 243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затверджено новий порядок подання та форми об'єднаної звітності для податкових агентів: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місячної – для юридичних осіб;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квартальної – для фізичних осіб.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Набрання чинності Наказу № 243 відбулось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17.07.2026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До моменту набрання чинності Наказу № 243 зберігав свою чинність «старий» порядок у редакції </a:t>
            </a:r>
            <a:r>
              <a:rPr lang="uk-UA" sz="4800" noProof="0" dirty="0">
                <a:solidFill>
                  <a:prstClr val="black"/>
                </a:solidFill>
                <a:sym typeface="+mn-ea"/>
                <a:hlinkClick r:id="rId3"/>
              </a:rPr>
              <a:t>Наказу МФУ № 4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, але фактично «стара» звітність існувала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до 01.08.2026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</a:t>
            </a: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CBB810F0-D4AE-3DAB-F42C-10CAF69AF533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A269BCB-75EB-676B-3881-7949CDA9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38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8623190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165CA43-CFA9-E2FA-FCF8-ED4ECB29BBB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F479B87-C9E9-7820-1B5B-DBD12A75B69A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58C62A2-D330-710A-D41B-854A832C7D49}"/>
              </a:ext>
            </a:extLst>
          </p:cNvPr>
          <p:cNvSpPr/>
          <p:nvPr/>
        </p:nvSpPr>
        <p:spPr bwMode="auto">
          <a:xfrm>
            <a:off x="863598" y="2623500"/>
            <a:ext cx="16560401" cy="70480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Згідно з Наказом № 243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перше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подання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нової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місячної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форми звітності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ЮО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проводиться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за липень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до 20.08.2026 включно.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ФО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вперше почали подавати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квартальну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форму звіту з 01.08.2026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за 2 квартал 2026 року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(якщо до 01.08 не подали місячні форми окремо за квітень, травень і червень) до 10.08.2026 включно.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Надалі будуть діяти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звичайні звітні періоди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: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для ЮО протягом 20 к.д. після закінчення звітного місяця;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для ФО протягом 40 к.д. після закінчення звітного кварталу.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48DB12-9F78-45B8-05F1-1E511580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39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FC860135-92A3-7198-6397-146C35060D5F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</p:spTree>
    <p:extLst>
      <p:ext uri="{BB962C8B-B14F-4D97-AF65-F5344CB8AC3E}">
        <p14:creationId xmlns:p14="http://schemas.microsoft.com/office/powerpoint/2010/main" val="417412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895B1C0-F8C3-9AF6-801D-EEC53D6B82C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9D91D5-CC39-FB27-4D23-00567DC05873}"/>
              </a:ext>
            </a:extLst>
          </p:cNvPr>
          <p:cNvSpPr/>
          <p:nvPr/>
        </p:nvSpPr>
        <p:spPr bwMode="auto">
          <a:xfrm>
            <a:off x="504000" y="2117132"/>
            <a:ext cx="172815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Згідно зі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  <a:hlinkClick r:id="rId2"/>
              </a:rPr>
              <a:t>ст. 18-2 Закону № 875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норматив робочих місць для працевлаштування осіб з інвалідністю встановлюється у відповідній кількості робочих місць до середньооблікової кількості штатних працівників (СКШП)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за квартал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: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E8CD0018-5BF5-FE4E-FC23-B23A13C5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4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4CD8E703-9516-420B-F8A8-13473FBF9F4F}"/>
              </a:ext>
            </a:extLst>
          </p:cNvPr>
          <p:cNvGraphicFramePr>
            <a:graphicFrameLocks noGrp="1"/>
          </p:cNvGraphicFramePr>
          <p:nvPr/>
        </p:nvGraphicFramePr>
        <p:xfrm>
          <a:off x="539505" y="3963040"/>
          <a:ext cx="17280764" cy="53721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3680000">
                  <a:extLst>
                    <a:ext uri="{9D8B030D-6E8A-4147-A177-3AD203B41FA5}">
                      <a16:colId xmlns:a16="http://schemas.microsoft.com/office/drawing/2014/main" val="2028395040"/>
                    </a:ext>
                  </a:extLst>
                </a:gridCol>
                <a:gridCol w="3600764">
                  <a:extLst>
                    <a:ext uri="{9D8B030D-6E8A-4147-A177-3AD203B41FA5}">
                      <a16:colId xmlns:a16="http://schemas.microsoft.com/office/drawing/2014/main" val="40041827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uk-UA" sz="3200" baseline="0" noProof="0" dirty="0">
                          <a:solidFill>
                            <a:schemeClr val="tx1"/>
                          </a:solidFill>
                        </a:rPr>
                        <a:t>СКШП, всього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baseline="0" noProof="0" dirty="0">
                          <a:solidFill>
                            <a:schemeClr val="tx1"/>
                          </a:solidFill>
                        </a:rPr>
                        <a:t>Норматив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07678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uk-UA" sz="3200" noProof="0" dirty="0"/>
                        <a:t>1 – 7 працівників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noProof="0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30544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uk-UA" sz="3200" noProof="0" dirty="0"/>
                        <a:t>8 – 25 (фактично до 37) працівників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noProof="0" dirty="0"/>
                        <a:t>1 працівник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304137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uk-UA" sz="3200" noProof="0" dirty="0"/>
                        <a:t>від 26 (фактично від 38) працівників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noProof="0" dirty="0"/>
                        <a:t>4% від СКШП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248972"/>
                  </a:ext>
                </a:extLst>
              </a:tr>
              <a:tr h="2811780">
                <a:tc>
                  <a:txBody>
                    <a:bodyPr/>
                    <a:lstStyle/>
                    <a:p>
                      <a:r>
                        <a:rPr lang="uk-UA" sz="3200" noProof="0" dirty="0"/>
                        <a:t>від 1 (фактично від 26) працівників: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b="0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закладів охорони здоров’я, реабілітаційних закладів та надавачів </a:t>
                      </a:r>
                      <a:r>
                        <a:rPr lang="uk-UA" sz="2900" b="0" i="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соцпослуг</a:t>
                      </a:r>
                      <a:r>
                        <a:rPr lang="uk-UA" sz="2900" b="1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uk-UA" sz="2900" b="0" i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uk-UA" sz="2900" b="0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державних, комунальних та недержавних підприємств, установ, організацій, основним видом діяльності яких є реабілітація осіб з інвалідністю, навчання таких осіб або догляд за ними</a:t>
                      </a:r>
                      <a:endParaRPr lang="uk-UA" sz="29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noProof="0" dirty="0"/>
                        <a:t>2% від СКШП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332809"/>
                  </a:ext>
                </a:extLst>
              </a:tr>
            </a:tbl>
          </a:graphicData>
        </a:graphic>
      </p:graphicFrame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2E252C97-2BFB-6FDC-C18B-4E0F8C0E87E4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Загальні правила виконання нормативу у 2026 році</a:t>
            </a:r>
          </a:p>
        </p:txBody>
      </p:sp>
    </p:spTree>
    <p:extLst>
      <p:ext uri="{BB962C8B-B14F-4D97-AF65-F5344CB8AC3E}">
        <p14:creationId xmlns:p14="http://schemas.microsoft.com/office/powerpoint/2010/main" val="7564782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31387A2-72C8-F7BC-66CF-044F7C963D5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E80B4-D87C-FA8C-97C3-98A2D7594997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96F2D0-1DFB-E8A6-6850-2456A7F56855}"/>
              </a:ext>
            </a:extLst>
          </p:cNvPr>
          <p:cNvSpPr/>
          <p:nvPr/>
        </p:nvSpPr>
        <p:spPr bwMode="auto">
          <a:xfrm>
            <a:off x="863599" y="2623500"/>
            <a:ext cx="16527510" cy="70480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Згідно з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новим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порядком будуть наступні,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спільні для ЮО та ФО,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способи подання об'єднаної звітності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: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в електронній формі (кабінет платника або стороннє ПЗ);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на паперовому носії разом з електронною формою на електронному носії інформації;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поштою з повідомленням та описом про вкладення, за умови, якщо кількість рядків у додатках не перевищує 5;</a:t>
            </a:r>
          </a:p>
          <a:p>
            <a:pPr marL="685800"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на паперовому носії, якщо кількість рядків у додатках до Розрахунку не перевищує 5.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C122735-50EA-E820-AA68-CF9D9AE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40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C5C4C6BB-DBB6-7014-F305-74939BEB08EC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</p:spTree>
    <p:extLst>
      <p:ext uri="{BB962C8B-B14F-4D97-AF65-F5344CB8AC3E}">
        <p14:creationId xmlns:p14="http://schemas.microsoft.com/office/powerpoint/2010/main" val="12433811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71622B9-A78D-50CD-BE0A-2F4BE293164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D08EF2B-81A6-697F-24F7-D2418DDA131A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1992E4A-3B9F-B447-79C4-2B8A51C46511}"/>
              </a:ext>
            </a:extLst>
          </p:cNvPr>
          <p:cNvSpPr/>
          <p:nvPr/>
        </p:nvSpPr>
        <p:spPr bwMode="auto">
          <a:xfrm>
            <a:off x="863599" y="2623500"/>
            <a:ext cx="16527510" cy="74020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Форми додатків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до звітності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ЮО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(Д1, 4ДФ, Д5, Д6) та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ФО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(ФІЗ-Д1, ФІЗ-4ДФ, ФІЗ-Д5, ФІЗ-Д6)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залишились без змін.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600" noProof="0" dirty="0">
                <a:solidFill>
                  <a:prstClr val="black"/>
                </a:solidFill>
                <a:sym typeface="+mn-ea"/>
              </a:rPr>
              <a:t>У складі місячного податкового розрахунку подаються тільки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додатки, які мають дані.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Немає даних – додаток не подається.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600" noProof="0" dirty="0">
                <a:solidFill>
                  <a:prstClr val="black"/>
                </a:solidFill>
                <a:sym typeface="+mn-ea"/>
              </a:rPr>
              <a:t>Якщо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відсутні будь-які дані для звітування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, податковий розрахунок не подається взагалі.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600" noProof="0" dirty="0">
                <a:solidFill>
                  <a:prstClr val="black"/>
                </a:solidFill>
                <a:sym typeface="+mn-ea"/>
              </a:rPr>
              <a:t>ЮО подає звіт до ДПС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завжди за основним місцем обліку,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навіть за неуповноважені підрозділи, які знаходяться на інших територіях. Але у разі наявності таких підрозділів будуть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особливості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подання, але тільки для ЮО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F2008ED-B22B-F316-1EAF-2604CF8D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41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7D6BD24C-4712-D812-DF0E-95FAA914577C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</p:spTree>
    <p:extLst>
      <p:ext uri="{BB962C8B-B14F-4D97-AF65-F5344CB8AC3E}">
        <p14:creationId xmlns:p14="http://schemas.microsoft.com/office/powerpoint/2010/main" val="1063178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347A724-DDFD-A026-E11D-22796515CCF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F7FE06C-6AB6-1724-F6E5-0064748A3734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2A62FD4-974E-394E-E189-1F82F09A85CF}"/>
              </a:ext>
            </a:extLst>
          </p:cNvPr>
          <p:cNvSpPr/>
          <p:nvPr/>
        </p:nvSpPr>
        <p:spPr bwMode="auto">
          <a:xfrm>
            <a:off x="863599" y="2623500"/>
            <a:ext cx="16527510" cy="68172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Якщо є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неуповноважені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підрозділи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у </a:t>
            </a:r>
            <a:r>
              <a:rPr lang="uk-UA" sz="4800" b="1" u="sng" noProof="0" dirty="0">
                <a:solidFill>
                  <a:prstClr val="black"/>
                </a:solidFill>
                <a:sym typeface="+mn-ea"/>
              </a:rPr>
              <a:t>ЮО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(працівники </a:t>
            </a:r>
            <a:r>
              <a:rPr lang="uk-UA" sz="4800" u="sng" noProof="0" dirty="0">
                <a:solidFill>
                  <a:prstClr val="black"/>
                </a:solidFill>
                <a:sym typeface="+mn-ea"/>
              </a:rPr>
              <a:t>постійно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працюють на іншій території за КАТОТТГ, ніж місце реєстрації основного підприємства) платник податків (</a:t>
            </a:r>
            <a:r>
              <a:rPr lang="uk-UA" sz="4800" u="sng" noProof="0" dirty="0">
                <a:solidFill>
                  <a:prstClr val="black"/>
                </a:solidFill>
                <a:sym typeface="+mn-ea"/>
              </a:rPr>
              <a:t>стосується тільки ЮО!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) має стати на облік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за неосновним місцем реєстрації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(подати 17-ОПП) і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ПДФО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за таких працівників сплачувати до бюджету відповідної територіальної громади (</a:t>
            </a:r>
            <a:r>
              <a:rPr lang="uk-UA" sz="4800" noProof="0" dirty="0" err="1">
                <a:solidFill>
                  <a:prstClr val="black"/>
                </a:solidFill>
                <a:sym typeface="+mn-ea"/>
              </a:rPr>
              <a:t>пп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 168.4.3 ПКУ).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А от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ЄСВ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та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ВЗ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за усіх працівників сплачуються за основним місцем обліку.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D882646-1926-C1F9-E6AE-A2F11DB1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42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B1E6011A-C2A7-FE43-6E35-C9C7A5041AB6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</p:spTree>
    <p:extLst>
      <p:ext uri="{BB962C8B-B14F-4D97-AF65-F5344CB8AC3E}">
        <p14:creationId xmlns:p14="http://schemas.microsoft.com/office/powerpoint/2010/main" val="20329936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DB75796-3E62-55C7-9CF3-FAB587A009A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DB80F3-3E37-60B7-5D57-B485A2984A86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B646C4-B749-85EF-307D-92DEE4A1405F}"/>
              </a:ext>
            </a:extLst>
          </p:cNvPr>
          <p:cNvSpPr/>
          <p:nvPr/>
        </p:nvSpPr>
        <p:spPr bwMode="auto">
          <a:xfrm>
            <a:off x="863599" y="2623500"/>
            <a:ext cx="16527510" cy="62324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Принцип подання об’єднаної звітності буде особливим: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Перший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звіт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(№ 1 у періоді) - за основне підприємство:</a:t>
            </a:r>
          </a:p>
          <a:p>
            <a:pPr marL="571500" lvl="0" indent="-5715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Д1, Д5, Д6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(за наявності даних) та податковий розрахунок (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титулка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) подається на всіх працівників, у </a:t>
            </a:r>
            <a:r>
              <a:rPr lang="uk-UA" sz="4800" noProof="0" dirty="0" err="1">
                <a:solidFill>
                  <a:prstClr val="black"/>
                </a:solidFill>
                <a:sym typeface="+mn-ea"/>
              </a:rPr>
              <a:t>т.ч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 тих, що працюють в інших містах/громадах;</a:t>
            </a:r>
          </a:p>
          <a:p>
            <a:pPr marL="571500" indent="-5715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у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4ДФ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наводяться дані про доходи фізосіб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без даних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про зарплату, ПДФО та ВЗ тих працівників, що працюють в інших містах/громадах.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3A4594-9ABF-B127-B2E4-59EE332F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43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CE3CD4B0-63ED-CC13-D2D2-3F561E030783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</p:spTree>
    <p:extLst>
      <p:ext uri="{BB962C8B-B14F-4D97-AF65-F5344CB8AC3E}">
        <p14:creationId xmlns:p14="http://schemas.microsoft.com/office/powerpoint/2010/main" val="2371995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5219968-EED1-868F-EBEB-3EF35075550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763C15-5368-E77F-06E1-ADE0BA36F649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76C9D5A-F6FE-6571-0BEF-4E27E53A6BCF}"/>
              </a:ext>
            </a:extLst>
          </p:cNvPr>
          <p:cNvSpPr/>
          <p:nvPr/>
        </p:nvSpPr>
        <p:spPr bwMode="auto">
          <a:xfrm>
            <a:off x="863599" y="2623500"/>
            <a:ext cx="16527510" cy="68941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Другий і наступні звіти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(№ 2, 3… у періоді) подаються окремо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відповідно до різних територіальних громад (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це важливо!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) </a:t>
            </a:r>
            <a:r>
              <a:rPr lang="uk-UA" sz="4800" u="sng" noProof="0" dirty="0">
                <a:solidFill>
                  <a:prstClr val="black"/>
                </a:solidFill>
                <a:sym typeface="+mn-ea"/>
              </a:rPr>
              <a:t>після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подання першого звіту (з № 1) та отримання квитанції №2 про його прийняття:</a:t>
            </a:r>
          </a:p>
          <a:p>
            <a:pPr marL="571500" lvl="0" indent="-5715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Д1, Д5, Д6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не заповнюються взагалі;</a:t>
            </a:r>
          </a:p>
          <a:p>
            <a:pPr marL="571500" indent="-5715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у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4ДФ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наводяться дані про зарплату, ПДФО та ВЗ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тільки тих працівників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, які працюють в іншому місті/громаді (хоч ВЗ сплачується за основним місцем, його також заповнюємо, оскільки він стосується працівника підрозділу);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D2C5B1E-4AF3-F0B7-8069-197E98F9F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44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5BEB11BD-276F-BB34-57FB-8D8D670B72A0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</p:spTree>
    <p:extLst>
      <p:ext uri="{BB962C8B-B14F-4D97-AF65-F5344CB8AC3E}">
        <p14:creationId xmlns:p14="http://schemas.microsoft.com/office/powerpoint/2010/main" val="3069342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E252655-67D9-840B-3616-0CC7841879C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A0C993-F07D-FF35-C2C2-51453BB8068D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6E6D37-85E1-5882-5FE1-326573D3E461}"/>
              </a:ext>
            </a:extLst>
          </p:cNvPr>
          <p:cNvSpPr/>
          <p:nvPr/>
        </p:nvSpPr>
        <p:spPr bwMode="auto">
          <a:xfrm>
            <a:off x="863599" y="2623500"/>
            <a:ext cx="16527510" cy="55707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У податковому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розрахунку (титулці):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р.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032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(і також у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р. 032 додатка 4ДФ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) - код КАТОТТГ місця розташування підрозділу;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р.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033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- </a:t>
            </a:r>
            <a:r>
              <a:rPr lang="uk-UA" sz="4800" noProof="0" dirty="0"/>
              <a:t>назва підприємства, тип об’єкта (магазин, кіоск, склад) та адреса його місцезнаходження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р. 07-111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не заповнюються;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таблична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частина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щодо нарахування ЄСВ не заповнюється 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1B1B99-CD5F-08C0-ED39-5FA382FD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45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8F34A8AE-ECE0-25C2-95D7-30157042E816}"/>
              </a:ext>
            </a:extLst>
          </p:cNvPr>
          <p:cNvSpPr txBox="1"/>
          <p:nvPr/>
        </p:nvSpPr>
        <p:spPr bwMode="auto">
          <a:xfrm>
            <a:off x="863599" y="823500"/>
            <a:ext cx="16560801" cy="14773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sz="5000" cap="none" noProof="0" dirty="0">
                <a:solidFill>
                  <a:schemeClr val="tx1"/>
                </a:solidFill>
              </a:rPr>
              <a:t>Основні правила подання об’єднаної звітності з урахуванням нововведень</a:t>
            </a:r>
          </a:p>
        </p:txBody>
      </p:sp>
    </p:spTree>
    <p:extLst>
      <p:ext uri="{BB962C8B-B14F-4D97-AF65-F5344CB8AC3E}">
        <p14:creationId xmlns:p14="http://schemas.microsoft.com/office/powerpoint/2010/main" val="31799367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8B531E0-7C83-907C-9650-D9CD7C00E29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391AB3-4D70-0423-6DF4-201E7A2C4675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F0F2E0-DC7E-9D4A-C4FA-D3C425BBF1D2}"/>
              </a:ext>
            </a:extLst>
          </p:cNvPr>
          <p:cNvSpPr/>
          <p:nvPr/>
        </p:nvSpPr>
        <p:spPr bwMode="auto">
          <a:xfrm>
            <a:off x="863599" y="2623500"/>
            <a:ext cx="16527510" cy="69711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У новій формі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податкового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розрахунку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(титулки) маємо зміни: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Замість рядків 101-108 «старої»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форми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щодо показників чисельності працівників будуть такі рядки: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- рядок 091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(до змін р. 101)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– середньооблікова кількість штатних працівників за звітний період (</a:t>
            </a:r>
            <a:r>
              <a:rPr lang="uk-UA" sz="4800" noProof="0" dirty="0">
                <a:solidFill>
                  <a:prstClr val="black"/>
                </a:solidFill>
                <a:sym typeface="+mn-ea"/>
                <a:hlinkClick r:id="rId2"/>
              </a:rPr>
              <a:t>п. 3.2 Інструкції №286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),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у тому числі: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- рядок 091.1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(до змін р. 101.1) – кількість працівників,  яким відповідно до чинного законодавства встановлено інвалідність (заповнюємо пам'ятаючи про норматив 4%);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3663E22-A044-402C-431F-FB9C8A250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46</a:t>
            </a:fld>
            <a:endParaRPr lang="uk-UA" noProof="0" dirty="0"/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C29B6E85-D7D3-AD69-45C4-23D761B8F965}"/>
              </a:ext>
            </a:extLst>
          </p:cNvPr>
          <p:cNvSpPr txBox="1"/>
          <p:nvPr/>
        </p:nvSpPr>
        <p:spPr bwMode="auto">
          <a:xfrm>
            <a:off x="863599" y="823500"/>
            <a:ext cx="16560801" cy="166507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Зміни у показниках кількостей працівників:</a:t>
            </a:r>
          </a:p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рядки 091 - 111</a:t>
            </a:r>
          </a:p>
        </p:txBody>
      </p:sp>
    </p:spTree>
    <p:extLst>
      <p:ext uri="{BB962C8B-B14F-4D97-AF65-F5344CB8AC3E}">
        <p14:creationId xmlns:p14="http://schemas.microsoft.com/office/powerpoint/2010/main" val="15861884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6A0885-C3D3-D444-C915-5A852B465E9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56110F-4FC0-1B93-215B-F3C45AA90AEC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6461F0-D68D-08B7-C5DA-357A00BB2979}"/>
              </a:ext>
            </a:extLst>
          </p:cNvPr>
          <p:cNvSpPr/>
          <p:nvPr/>
        </p:nvSpPr>
        <p:spPr bwMode="auto">
          <a:xfrm>
            <a:off x="863599" y="2623500"/>
            <a:ext cx="16527510" cy="73250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- рядок 091.2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(до змін р. 101.2) – кількість працівників у звітному періоді, що мають додаткові гарантії в сприянні працевлаштуванню (з переліку </a:t>
            </a:r>
            <a:r>
              <a:rPr lang="uk-UA" sz="4600" noProof="0" dirty="0">
                <a:solidFill>
                  <a:prstClr val="black"/>
                </a:solidFill>
                <a:sym typeface="+mn-ea"/>
                <a:hlinkClick r:id="rId2"/>
              </a:rPr>
              <a:t>ст. 14 Закону про зайнятість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);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- рядок 092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(до змін р. 103)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- кількість працівників у звітному періоді, яким нараховано заробітну плату (крім осіб, яким у звітному періоді нараховано грошове забезпечення)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600" b="1" noProof="0" dirty="0">
                <a:solidFill>
                  <a:srgbClr val="FF0000"/>
                </a:solidFill>
                <a:sym typeface="+mn-ea"/>
              </a:rPr>
              <a:t>Увага! 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Цей рядок важливий для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критичних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підприємств (</a:t>
            </a:r>
            <a:r>
              <a:rPr lang="uk-UA" sz="4600" noProof="0" dirty="0">
                <a:solidFill>
                  <a:prstClr val="black"/>
                </a:solidFill>
                <a:sym typeface="+mn-ea"/>
                <a:hlinkClick r:id="rId3"/>
              </a:rPr>
              <a:t>п. 6 Критеріїв  Порядку № 76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) та тих, хто має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ліцензії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на алкоголь, тютюн, пальне (</a:t>
            </a:r>
            <a:r>
              <a:rPr lang="uk-UA" sz="4600" noProof="0" dirty="0">
                <a:solidFill>
                  <a:prstClr val="black"/>
                </a:solidFill>
                <a:sym typeface="+mn-ea"/>
                <a:hlinkClick r:id="rId4"/>
              </a:rPr>
              <a:t>ч. 13 ст. 42 Закону № 3817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) для розрахунку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середньої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зарплати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по підприємству);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BAB43A9-081A-2160-E2A3-9643B19E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47</a:t>
            </a:fld>
            <a:endParaRPr lang="uk-UA" noProof="0" dirty="0"/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F9FB6D53-EFCD-450F-B512-645178F71DBB}"/>
              </a:ext>
            </a:extLst>
          </p:cNvPr>
          <p:cNvSpPr txBox="1"/>
          <p:nvPr/>
        </p:nvSpPr>
        <p:spPr bwMode="auto">
          <a:xfrm>
            <a:off x="863599" y="823500"/>
            <a:ext cx="16560801" cy="166507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Зміни у показниках кількостей працівників:</a:t>
            </a:r>
          </a:p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рядки 091 - 111</a:t>
            </a:r>
          </a:p>
        </p:txBody>
      </p:sp>
    </p:spTree>
    <p:extLst>
      <p:ext uri="{BB962C8B-B14F-4D97-AF65-F5344CB8AC3E}">
        <p14:creationId xmlns:p14="http://schemas.microsoft.com/office/powerpoint/2010/main" val="31032057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F705DBB-C412-C6B1-DB16-FD1623F5D44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61C3CC8-6D87-1A7C-2E41-6A55BF834A97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C37705-4A7F-8FFA-013B-6A283E1CE671}"/>
              </a:ext>
            </a:extLst>
          </p:cNvPr>
          <p:cNvSpPr/>
          <p:nvPr/>
        </p:nvSpPr>
        <p:spPr bwMode="auto">
          <a:xfrm>
            <a:off x="863599" y="2623500"/>
            <a:ext cx="16527510" cy="70480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- рядок 101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(до змін р. 104)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– кількість застрахованих осіб, яким у звітному періоді нараховано грошове забезпечення (не стосується звичайних роботодавців!);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- рядок 111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(до змін р. 108) – кількість створених нових робочих місць у звітному періоді (заповнюється тільки у разі виконання </a:t>
            </a:r>
            <a:r>
              <a:rPr lang="uk-UA" sz="4800" u="sng" noProof="0" dirty="0">
                <a:solidFill>
                  <a:prstClr val="black"/>
                </a:solidFill>
                <a:sym typeface="+mn-ea"/>
              </a:rPr>
              <a:t>вимог законодавства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щодо їх відображення).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 нової форми розрахунку виключено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рядки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: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102 - облікова кількість штатних працівників 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106/107 – кількість жінок/чоловіків.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A7194F-5D4A-E701-8B53-A76CF5839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48</a:t>
            </a:fld>
            <a:endParaRPr lang="uk-UA" noProof="0" dirty="0"/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A95DA951-2F35-1D6B-633B-C345B9FE4B1A}"/>
              </a:ext>
            </a:extLst>
          </p:cNvPr>
          <p:cNvSpPr txBox="1"/>
          <p:nvPr/>
        </p:nvSpPr>
        <p:spPr bwMode="auto">
          <a:xfrm>
            <a:off x="863599" y="823500"/>
            <a:ext cx="16560801" cy="166507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Зміни у показниках кількостей працівників:</a:t>
            </a:r>
          </a:p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рядки 091 - 111</a:t>
            </a:r>
          </a:p>
        </p:txBody>
      </p:sp>
    </p:spTree>
    <p:extLst>
      <p:ext uri="{BB962C8B-B14F-4D97-AF65-F5344CB8AC3E}">
        <p14:creationId xmlns:p14="http://schemas.microsoft.com/office/powerpoint/2010/main" val="3486548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11EF1B2-9F50-85BD-F985-CFFEF04B50B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19B4F1-2A88-7BA5-77E5-3D9A7A7678E2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9CCEEB8-E951-7B7A-ECCF-3E8B56EA2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49</a:t>
            </a:fld>
            <a:endParaRPr lang="uk-UA" noProof="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914C7C-8604-70A2-DDC2-50E770389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99" y="3569039"/>
            <a:ext cx="16560401" cy="5530915"/>
          </a:xfrm>
          <a:prstGeom prst="rect">
            <a:avLst/>
          </a:prstGeom>
        </p:spPr>
      </p:pic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9F02B50A-2812-14E0-970C-D6F680ACD429}"/>
              </a:ext>
            </a:extLst>
          </p:cNvPr>
          <p:cNvSpPr/>
          <p:nvPr/>
        </p:nvSpPr>
        <p:spPr bwMode="auto">
          <a:xfrm>
            <a:off x="863599" y="2623500"/>
            <a:ext cx="1652751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Фрагмент форми податкового розрахунку:</a:t>
            </a: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456F1A5C-A955-BDAF-A360-AD45A31C7ECE}"/>
              </a:ext>
            </a:extLst>
          </p:cNvPr>
          <p:cNvSpPr txBox="1"/>
          <p:nvPr/>
        </p:nvSpPr>
        <p:spPr bwMode="auto">
          <a:xfrm>
            <a:off x="863599" y="823500"/>
            <a:ext cx="16560801" cy="166507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Зміни у показниках кількостей працівників:</a:t>
            </a:r>
          </a:p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рядки 091 - 111</a:t>
            </a:r>
          </a:p>
        </p:txBody>
      </p:sp>
    </p:spTree>
    <p:extLst>
      <p:ext uri="{BB962C8B-B14F-4D97-AF65-F5344CB8AC3E}">
        <p14:creationId xmlns:p14="http://schemas.microsoft.com/office/powerpoint/2010/main" val="915401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CFAC23F-45CD-B959-D38A-2316D0908A2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857871B-23B4-8869-F8BC-81DCF4123FF4}"/>
              </a:ext>
            </a:extLst>
          </p:cNvPr>
          <p:cNvSpPr/>
          <p:nvPr/>
        </p:nvSpPr>
        <p:spPr bwMode="auto">
          <a:xfrm>
            <a:off x="539505" y="2117562"/>
            <a:ext cx="1728152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СКШП розраховуємо згідно з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  <a:hlinkClick r:id="rId2"/>
              </a:rPr>
              <a:t>Інструкцією № 286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з урахуванням норм ст. 18-2 Закону № 875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помісячно, підбиваємо суму за квартал та ділимо на 3:</a:t>
            </a:r>
          </a:p>
          <a:p>
            <a:pPr defTabSz="914445">
              <a:spcBef>
                <a:spcPts val="1200"/>
              </a:spcBef>
              <a:defRPr/>
            </a:pPr>
            <a:endParaRPr lang="uk-UA" sz="3600" noProof="0" dirty="0">
              <a:solidFill>
                <a:prstClr val="black"/>
              </a:solidFill>
              <a:cs typeface="Arial"/>
              <a:sym typeface="+mn-ea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3A90F252-F1C6-BE0A-BB35-0A94BFF4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5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graphicFrame>
        <p:nvGraphicFramePr>
          <p:cNvPr id="10" name="Таблиця 9">
            <a:extLst>
              <a:ext uri="{FF2B5EF4-FFF2-40B4-BE49-F238E27FC236}">
                <a16:creationId xmlns:a16="http://schemas.microsoft.com/office/drawing/2014/main" id="{83EA4FEC-4123-EA78-A1DD-47C2B5EAEC7E}"/>
              </a:ext>
            </a:extLst>
          </p:cNvPr>
          <p:cNvGraphicFramePr>
            <a:graphicFrameLocks noGrp="1"/>
          </p:cNvGraphicFramePr>
          <p:nvPr/>
        </p:nvGraphicFramePr>
        <p:xfrm>
          <a:off x="540265" y="3703500"/>
          <a:ext cx="17280764" cy="5676138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9000000">
                  <a:extLst>
                    <a:ext uri="{9D8B030D-6E8A-4147-A177-3AD203B41FA5}">
                      <a16:colId xmlns:a16="http://schemas.microsoft.com/office/drawing/2014/main" val="2028395040"/>
                    </a:ext>
                  </a:extLst>
                </a:gridCol>
                <a:gridCol w="8280764">
                  <a:extLst>
                    <a:ext uri="{9D8B030D-6E8A-4147-A177-3AD203B41FA5}">
                      <a16:colId xmlns:a16="http://schemas.microsoft.com/office/drawing/2014/main" val="400418275"/>
                    </a:ext>
                  </a:extLst>
                </a:gridCol>
              </a:tblGrid>
              <a:tr h="48234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uk-UA" sz="2900" baseline="0" noProof="0" dirty="0">
                          <a:solidFill>
                            <a:schemeClr val="tx1"/>
                          </a:solidFill>
                        </a:rPr>
                        <a:t>До СКШП включаємо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uk-UA" sz="2900" baseline="0" noProof="0" dirty="0">
                          <a:solidFill>
                            <a:schemeClr val="tx1"/>
                          </a:solidFill>
                        </a:rPr>
                        <a:t>До СКШП не включаємо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076781"/>
                  </a:ext>
                </a:extLst>
              </a:tr>
              <a:tr h="482346">
                <a:tc rowSpan="4"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uk-UA" sz="2900" noProof="0" dirty="0"/>
                        <a:t>працівників </a:t>
                      </a:r>
                      <a:r>
                        <a:rPr lang="uk-UA" sz="2900" b="1" noProof="0" dirty="0"/>
                        <a:t>за основним місцем роботи</a:t>
                      </a:r>
                      <a:r>
                        <a:rPr lang="uk-UA" sz="2900" noProof="0" dirty="0"/>
                        <a:t>, які: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працюють на умовах повного робочого часу;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працюють на умовах неповного або скороченого робочого часу;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перебувають у відрядженнях, оплачуваних відпустках, на лікарняному;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перебувають у відпустках без збереження зарплати;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мобілізовані зі збереженням посади;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перебувають у простої;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з якими призупинено трудові відносини;</a:t>
                      </a:r>
                    </a:p>
                    <a:p>
                      <a:pPr marL="457200" indent="-457200">
                        <a:lnSpc>
                          <a:spcPct val="90000"/>
                        </a:lnSpc>
                        <a:buFontTx/>
                        <a:buChar char="-"/>
                      </a:pPr>
                      <a:r>
                        <a:rPr lang="uk-UA" sz="2900" noProof="0" dirty="0"/>
                        <a:t>не з'являються на роботі через нез'ясовані причини, прогули.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uk-UA" sz="2900" noProof="0" dirty="0"/>
                        <a:t>сумісників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305441"/>
                  </a:ext>
                </a:extLst>
              </a:tr>
              <a:tr h="1655064">
                <a:tc vMerge="1">
                  <a:txBody>
                    <a:bodyPr/>
                    <a:lstStyle/>
                    <a:p>
                      <a:endParaRPr lang="uk-UA" sz="27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uk-UA" sz="2900" b="0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працівників, які перебувають у відпустках у зв'язку з вагітністю та пологами або для догляду за дитиною до досягнення нею 3-, 6-річного віку</a:t>
                      </a:r>
                      <a:endParaRPr lang="uk-UA" sz="29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3041379"/>
                  </a:ext>
                </a:extLst>
              </a:tr>
              <a:tr h="482346">
                <a:tc vMerge="1">
                  <a:txBody>
                    <a:bodyPr/>
                    <a:lstStyle/>
                    <a:p>
                      <a:endParaRPr lang="uk-UA" sz="27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uk-UA" sz="2900" noProof="0" dirty="0"/>
                        <a:t>фізосіб, які виконують роботи за ЦПД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248972"/>
                  </a:ext>
                </a:extLst>
              </a:tr>
              <a:tr h="2553462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uk-UA" sz="2700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uk-UA" sz="2900" b="0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штатні одиниці, що відносяться до робіт, професій з </a:t>
                      </a:r>
                      <a:r>
                        <a:rPr lang="uk-UA" sz="2900" b="1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важкими, шкідливими чи небезпечними умовами праці</a:t>
                      </a:r>
                      <a:r>
                        <a:rPr lang="uk-UA" sz="2900" b="0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перелік яких визначається Кабінетом Міністрів України (затверджено </a:t>
                      </a:r>
                      <a:r>
                        <a:rPr lang="uk-UA" sz="2900" b="0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Постановою від 01.04.2026 № 490</a:t>
                      </a:r>
                      <a:r>
                        <a:rPr lang="uk-UA" sz="2900" b="0" i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але діє з 1 січня 2026 року!)</a:t>
                      </a:r>
                      <a:endParaRPr lang="uk-UA" sz="29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656458"/>
                  </a:ext>
                </a:extLst>
              </a:tr>
            </a:tbl>
          </a:graphicData>
        </a:graphic>
      </p:graphicFrame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9511D11C-537D-57BC-827E-D5D90A7A8E55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Загальні правила виконання нормативу у 2026 році</a:t>
            </a:r>
          </a:p>
        </p:txBody>
      </p:sp>
    </p:spTree>
    <p:extLst>
      <p:ext uri="{BB962C8B-B14F-4D97-AF65-F5344CB8AC3E}">
        <p14:creationId xmlns:p14="http://schemas.microsoft.com/office/powerpoint/2010/main" val="29355388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0011640-0F3C-4CA3-032D-5E4C1668DFF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EF3000-0424-4E22-3D39-27958CE228F8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595A7C-2A81-458C-154B-1D130FECAC91}"/>
              </a:ext>
            </a:extLst>
          </p:cNvPr>
          <p:cNvSpPr/>
          <p:nvPr/>
        </p:nvSpPr>
        <p:spPr bwMode="auto">
          <a:xfrm>
            <a:off x="863599" y="2623500"/>
            <a:ext cx="16527510" cy="712502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Цікавою новелою є можливість коригування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(!)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р. 091-111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, але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тільки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«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звітною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новою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» формою, тобто лише в межах строку звітування за звітний період. А от за минулі періоди виправити ці рядки «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уточнюючим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» звітом так само буде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неможливо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Типи розрахунку залишаються без змін:</a:t>
            </a:r>
          </a:p>
          <a:p>
            <a:pPr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«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звітний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» – для подання за звітний період вперше;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для виправлення помилок (</a:t>
            </a:r>
            <a:r>
              <a:rPr lang="uk-UA" sz="4800" u="sng" noProof="0" dirty="0">
                <a:solidFill>
                  <a:prstClr val="black"/>
                </a:solidFill>
                <a:sym typeface="+mn-ea"/>
              </a:rPr>
              <a:t>тільки коригуючі рядки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):</a:t>
            </a:r>
          </a:p>
          <a:p>
            <a:pPr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«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звітний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новий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» - в межах поточного періоду звітування;</a:t>
            </a:r>
          </a:p>
          <a:p>
            <a:pPr lvl="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«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уточнюючий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» - за будь-які попередні періоди.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CEE6214-8195-EA83-CAE6-37D9E9EC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50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A8E76982-20CD-ABD3-AC7B-DBE2E6DF531D}"/>
              </a:ext>
            </a:extLst>
          </p:cNvPr>
          <p:cNvSpPr txBox="1"/>
          <p:nvPr/>
        </p:nvSpPr>
        <p:spPr bwMode="auto">
          <a:xfrm>
            <a:off x="863599" y="823500"/>
            <a:ext cx="16560801" cy="166507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Зміни у показниках кількостей працівників:</a:t>
            </a:r>
          </a:p>
          <a:p>
            <a:pPr algn="l">
              <a:spcBef>
                <a:spcPts val="600"/>
              </a:spcBef>
            </a:pPr>
            <a:r>
              <a:rPr lang="uk-UA" cap="none" noProof="0" dirty="0">
                <a:solidFill>
                  <a:schemeClr val="tx1"/>
                </a:solidFill>
              </a:rPr>
              <a:t>рядки 091 - 111</a:t>
            </a:r>
          </a:p>
        </p:txBody>
      </p:sp>
    </p:spTree>
    <p:extLst>
      <p:ext uri="{BB962C8B-B14F-4D97-AF65-F5344CB8AC3E}">
        <p14:creationId xmlns:p14="http://schemas.microsoft.com/office/powerpoint/2010/main" val="12930745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20B4D33-64FF-C720-3129-67C2D5B3F8F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453AF07-86CB-0CE4-4A07-85E46AB3D245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AAD067-C3E8-2570-0482-15B51A8F29EA}"/>
              </a:ext>
            </a:extLst>
          </p:cNvPr>
          <p:cNvSpPr/>
          <p:nvPr/>
        </p:nvSpPr>
        <p:spPr bwMode="auto">
          <a:xfrm>
            <a:off x="863599" y="1779530"/>
            <a:ext cx="16527510" cy="68941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Правила заповнення, коди застрахованих осіб, типи нарахувань, графи табличної частини нової форми додатку Д1 порівняно з минулою формою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не змінились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</a:t>
            </a:r>
          </a:p>
          <a:p>
            <a:pPr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Д1 заповнюють тільки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роботодавці і замовники робіт за ЦП-договорами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 Немає трудових або ЦП-відносин – Д1 не заповнюється і не подається.</a:t>
            </a:r>
          </a:p>
          <a:p>
            <a:pPr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У разі наявності трудових відносин, але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відсутності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зарплати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Д1 подається обов'язково (працівники у відпустці без збереження, мобілізовані тощо).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3FC845C-5AA1-7601-9A42-AFA7CB5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51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9DA1264D-E66C-D7D7-A28C-66B8C786C2B8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Заповнюємо додаток Д1 у різних ситуаціях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87639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34B75ED-4353-DA41-151E-C7375F4E890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187C12-5449-10CF-440C-CC3738925867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FA3A5E-B216-32BE-AB99-C70E965AEE0E}"/>
              </a:ext>
            </a:extLst>
          </p:cNvPr>
          <p:cNvSpPr/>
          <p:nvPr/>
        </p:nvSpPr>
        <p:spPr bwMode="auto">
          <a:xfrm>
            <a:off x="863599" y="1892197"/>
            <a:ext cx="16920401" cy="75713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defRPr/>
            </a:pP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Найпоширеніші коди застрахованих осіб (гр. 08) у Д1: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1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працівники (ЄСВ 22%);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2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працівники з інвалідністю (ЄСВ 8,41%);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26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особи за ЦП-договорами (ЄСВ 22%);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29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лікарняні звичайних працівників (ЄСВ 22%);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36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лікарняні працівників з інвалідністю (ЄСВ 8,41%);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42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лікарняні по вагітності та пологах (ЄСВ 22%);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43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лікарняні по вагітності працівників з інвалідністю (ЄСВ 8,41%);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69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учні ПТНЗ під час проходження практики (ЄСВ 22%);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82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– фізичні особи з інвалідністю за гіг-контрактами (ЄСВ 22%);</a:t>
            </a:r>
          </a:p>
          <a:p>
            <a:pPr indent="-685800" defTabSz="914400">
              <a:buFontTx/>
              <a:buChar char="-"/>
              <a:defRPr/>
            </a:pPr>
            <a:r>
              <a:rPr lang="uk-UA" sz="4400" b="1" noProof="0" dirty="0">
                <a:solidFill>
                  <a:prstClr val="black"/>
                </a:solidFill>
                <a:sym typeface="+mn-ea"/>
              </a:rPr>
              <a:t>83</a:t>
            </a:r>
            <a:r>
              <a:rPr lang="uk-UA" sz="4400" noProof="0" dirty="0">
                <a:solidFill>
                  <a:prstClr val="black"/>
                </a:solidFill>
                <a:sym typeface="+mn-ea"/>
              </a:rPr>
              <a:t> - фізичні особи за гіг-контрактами (ЄСВ 22%).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D201118-EA6E-B94E-4EA8-611A1F7E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52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356A7AEA-CBDE-5C9E-EB24-2B70114BD578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Заповнюємо додаток Д1 у різних ситуаціях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18404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D0B53AC-3763-664A-2422-F465C3C27C4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FD1784-A9FD-852D-518B-9F594C46F3DC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7A124D-15FA-5093-3BCA-AC8090A9AECF}"/>
              </a:ext>
            </a:extLst>
          </p:cNvPr>
          <p:cNvSpPr/>
          <p:nvPr/>
        </p:nvSpPr>
        <p:spPr bwMode="auto">
          <a:xfrm>
            <a:off x="863599" y="1903500"/>
            <a:ext cx="16920401" cy="71096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defRPr/>
            </a:pP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Найпоширеніші типи нарахувань (гр. 09) у Д1: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100" b="1" noProof="0" dirty="0">
                <a:solidFill>
                  <a:prstClr val="black"/>
                </a:solidFill>
                <a:sym typeface="+mn-ea"/>
              </a:rPr>
              <a:t>без типу нарахувань </a:t>
            </a:r>
            <a:r>
              <a:rPr lang="uk-UA" sz="4100" noProof="0" dirty="0">
                <a:solidFill>
                  <a:prstClr val="black"/>
                </a:solidFill>
                <a:sym typeface="+mn-ea"/>
              </a:rPr>
              <a:t>– відображення зарплати, винагороди за ЦПД, лікарняних у стандартному випадку;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100" b="1" noProof="0" dirty="0">
                <a:solidFill>
                  <a:prstClr val="black"/>
                </a:solidFill>
                <a:sym typeface="+mn-ea"/>
              </a:rPr>
              <a:t>1</a:t>
            </a:r>
            <a:r>
              <a:rPr lang="uk-UA" sz="4100" noProof="0" dirty="0">
                <a:solidFill>
                  <a:prstClr val="black"/>
                </a:solidFill>
                <a:sym typeface="+mn-ea"/>
              </a:rPr>
              <a:t> – для відображення нарахувань за попередні місяці за період виконання роботи більше місяця (тривалі ЦПД, наприклад);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100" b="1" noProof="0" dirty="0">
                <a:solidFill>
                  <a:prstClr val="black"/>
                </a:solidFill>
                <a:sym typeface="+mn-ea"/>
              </a:rPr>
              <a:t>2 </a:t>
            </a:r>
            <a:r>
              <a:rPr lang="uk-UA" sz="4100" noProof="0" dirty="0">
                <a:solidFill>
                  <a:prstClr val="black"/>
                </a:solidFill>
                <a:sym typeface="+mn-ea"/>
              </a:rPr>
              <a:t>– донарахування за минулі періоди як виправлення помилки;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100" b="1" noProof="0" dirty="0">
                <a:solidFill>
                  <a:prstClr val="black"/>
                </a:solidFill>
                <a:sym typeface="+mn-ea"/>
              </a:rPr>
              <a:t>3</a:t>
            </a:r>
            <a:r>
              <a:rPr lang="uk-UA" sz="4100" noProof="0" dirty="0">
                <a:solidFill>
                  <a:prstClr val="black"/>
                </a:solidFill>
                <a:sym typeface="+mn-ea"/>
              </a:rPr>
              <a:t> – зменшення нарахувань минулих періодів як виправлення помилки;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100" b="1" noProof="0" dirty="0">
                <a:solidFill>
                  <a:prstClr val="black"/>
                </a:solidFill>
                <a:sym typeface="+mn-ea"/>
              </a:rPr>
              <a:t>10</a:t>
            </a:r>
            <a:r>
              <a:rPr lang="uk-UA" sz="4100" noProof="0" dirty="0">
                <a:solidFill>
                  <a:prstClr val="black"/>
                </a:solidFill>
                <a:sym typeface="+mn-ea"/>
              </a:rPr>
              <a:t> – відпусткові (будь-які оплачувані відпустки, але не їх компенсація);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100" b="1" noProof="0" dirty="0">
                <a:solidFill>
                  <a:prstClr val="black"/>
                </a:solidFill>
                <a:sym typeface="+mn-ea"/>
              </a:rPr>
              <a:t>13</a:t>
            </a:r>
            <a:r>
              <a:rPr lang="uk-UA" sz="4100" noProof="0" dirty="0">
                <a:solidFill>
                  <a:prstClr val="black"/>
                </a:solidFill>
                <a:sym typeface="+mn-ea"/>
              </a:rPr>
              <a:t> – доплата до мінімального ЄСВ за поточний період;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100" b="1" noProof="0" dirty="0">
                <a:solidFill>
                  <a:prstClr val="black"/>
                </a:solidFill>
                <a:sym typeface="+mn-ea"/>
              </a:rPr>
              <a:t>14</a:t>
            </a:r>
            <a:r>
              <a:rPr lang="uk-UA" sz="4100" noProof="0" dirty="0">
                <a:solidFill>
                  <a:prstClr val="black"/>
                </a:solidFill>
                <a:sym typeface="+mn-ea"/>
              </a:rPr>
              <a:t> - доплата до мінімального ЄСВ за минулий період (тільки у разі відрахування відпусткових при звільненні).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73ED9C9-5333-EC5F-0A66-F7FD73A0D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53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DDC94F1D-02E0-CD71-8D2A-ADD35A8FEC88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Заповнюємо додаток Д1 у різних ситуаціях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65395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F7B750C-608C-BFC1-E685-876F516A75B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A3BFF3E-CFC4-3972-71F4-985B84DAA86A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19D3A1-045D-6CCD-6A2A-7CF23E492473}"/>
              </a:ext>
            </a:extLst>
          </p:cNvPr>
          <p:cNvSpPr/>
          <p:nvPr/>
        </p:nvSpPr>
        <p:spPr bwMode="auto">
          <a:xfrm>
            <a:off x="863599" y="1903500"/>
            <a:ext cx="16920401" cy="70173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defRPr/>
            </a:pP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Приклад заповнення Д1 за липень 2026. 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Працівнику нараховано: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зарплата за липень – 5000 грн (відпустка без </a:t>
            </a:r>
            <a:r>
              <a:rPr lang="uk-UA" sz="4500" noProof="0" dirty="0" err="1">
                <a:solidFill>
                  <a:prstClr val="black"/>
                </a:solidFill>
                <a:sym typeface="+mn-ea"/>
              </a:rPr>
              <a:t>збереж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. 20 к.д.);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перехідні відпусткові: за липень 3000 грн, за серпень – 10000 грн;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перехідні лікарняні: за червень 500 грн (3 к.д.), за липень 500 грн (3 к.д.);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зарплата за липень разом з відпустковими та лікарняними склали 8500 грн – проведено доплату до </a:t>
            </a:r>
            <a:r>
              <a:rPr lang="uk-UA" sz="4500" noProof="0" dirty="0" err="1">
                <a:solidFill>
                  <a:prstClr val="black"/>
                </a:solidFill>
                <a:sym typeface="+mn-ea"/>
              </a:rPr>
              <a:t>мінЄСВ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на додаткову базу 147 грн;</a:t>
            </a:r>
          </a:p>
          <a:p>
            <a:pPr marL="685800" indent="-685800" defTabSz="914400"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зарплата за червень разом з лікарняними за травень склали 8000 грн – проведено доплату до </a:t>
            </a:r>
            <a:r>
              <a:rPr lang="uk-UA" sz="4500" noProof="0" dirty="0" err="1">
                <a:solidFill>
                  <a:prstClr val="black"/>
                </a:solidFill>
                <a:sym typeface="+mn-ea"/>
              </a:rPr>
              <a:t>мінЄСВ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на додаткову базу 647 грн.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D3B265-8BC2-AF51-3BCC-D02E568D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54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EB19C465-CDA2-51E0-A677-4E4AFAE1C9B0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Заповнюємо додаток Д1 у різних ситуаціях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0742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CE7F444-265A-843E-E614-908078AAFC3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E499A2A-38A0-91F4-4CD5-0F6EA053B687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FEB5A53-B543-E076-62DB-836C3478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55</a:t>
            </a:fld>
            <a:endParaRPr lang="uk-UA" noProof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707BA3-1C00-EC5C-CC88-E5E71F73C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92" y="400998"/>
            <a:ext cx="17684608" cy="951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654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C3BBDD8-DAE4-7BD9-9822-6D2FFAD04AE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9C1DE4-6B46-6BD3-4EC1-7802F2A412DF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31535A3-8C65-6A67-A7A3-10392C74B5AB}"/>
              </a:ext>
            </a:extLst>
          </p:cNvPr>
          <p:cNvSpPr/>
          <p:nvPr/>
        </p:nvSpPr>
        <p:spPr bwMode="auto">
          <a:xfrm>
            <a:off x="863599" y="1903500"/>
            <a:ext cx="16527510" cy="68941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Правила заповнення, ознаки доходу, графи табличної частини нової форми додатку 4ДФ порівняно з минулою формою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не змінились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.</a:t>
            </a:r>
          </a:p>
          <a:p>
            <a:pPr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4ДФ заповнюють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не тільки роботодавці,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а й податкові агенти, які виплачують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інші доходи фізичним особам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(дивіденди, орендна плата, матеріальна допомога, виплати ФОП тощо) – оподатковувані та неоподатковувані.</a:t>
            </a:r>
          </a:p>
          <a:p>
            <a:pPr defTabSz="914400">
              <a:spcBef>
                <a:spcPts val="600"/>
              </a:spcBef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У разі наявності трудових відносин, але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відсутності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зарплати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 4ДФ не подається.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57548B0-6408-D626-067C-FE54689FA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56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725AA6FA-FEAD-9A59-39E4-D3132CCEC657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Порядок заповнення додатку 4ДФ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54225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A6F4820-4E5A-0048-1EE8-DECAEE3D4A3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4458C77-4446-4E6B-BA1F-ABF35E5983FF}"/>
              </a:ext>
            </a:extLst>
          </p:cNvPr>
          <p:cNvSpPr/>
          <p:nvPr/>
        </p:nvSpPr>
        <p:spPr bwMode="auto">
          <a:xfrm>
            <a:off x="863599" y="1903500"/>
            <a:ext cx="16527510" cy="760208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Найпоширеніші ознаки доходу (гр. 6) у 4ДФ: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101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зарплата;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102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винагорода за ЦПД;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104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оплата за нерухомість, придбану у ФО;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105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оплата за рухоме майно, придбане у ФО;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106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орендна плата за земельну ділянку;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109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дивіденди;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118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оподатковувані витрати у відрядженні;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125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медична страховка або внески на недержавну пенсію;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126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додаткове благо (дохід з урахуванням коефіцієнта 1,219512);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127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інші доходи (вихідна допомога, виплати після звільнення, лікарняні Дія Сіті);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128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допомога по вагітності та пологах;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24B387-C41C-928D-162C-B498DEE08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57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A44D50FC-4730-9C80-BA7E-9B7FC3521017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Порядок заповнення додатку 4ДФ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26813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DE35BB5-B688-25AF-560F-582F1E03B58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59A6B88-7DA9-8694-E1B4-A91F34E870BC}"/>
              </a:ext>
            </a:extLst>
          </p:cNvPr>
          <p:cNvSpPr/>
          <p:nvPr/>
        </p:nvSpPr>
        <p:spPr bwMode="auto">
          <a:xfrm>
            <a:off x="863599" y="1903500"/>
            <a:ext cx="16527510" cy="786369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136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спецхарчування, спецодяг;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140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аліменти;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143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допомога на лікування (неоподатковувана);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146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допомога на поховання працівника (оподатковувана і неоподатковувана);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153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поворотна фінансова допомога, яка повертається фізичній особі;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157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виплати самозайнятим особам (ФОПам, приватним нотаріусам, приватним виконавцям тощо)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160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подарунки у натуральній формі (25% від МЗП на місяць, а перевищення – «126»);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169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благодійна допомога (оподатковувана і неоподатковувана);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195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орендна плата за земельну ділянку с/г призначення;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196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– орендна плата за майно, крім земельних ділянок;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3500" b="1" noProof="0" dirty="0">
                <a:solidFill>
                  <a:prstClr val="black"/>
                </a:solidFill>
                <a:sym typeface="+mn-ea"/>
              </a:rPr>
              <a:t>197</a:t>
            </a:r>
            <a:r>
              <a:rPr lang="uk-UA" sz="3500" noProof="0" dirty="0">
                <a:solidFill>
                  <a:prstClr val="black"/>
                </a:solidFill>
                <a:sym typeface="+mn-ea"/>
              </a:rPr>
              <a:t> - поворотна фінансова допомога, яка надається фізичній особі.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5140D97-7A5C-302C-6F6B-5FD535209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58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D998DB8E-FFB5-70B4-AFA5-E9204209AC6B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Порядок заповнення додатку 4ДФ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27433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DB9EDEF-0390-7C32-1360-554CCA8200A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7A175F-9503-D372-9D38-50F7F308CA18}"/>
              </a:ext>
            </a:extLst>
          </p:cNvPr>
          <p:cNvSpPr/>
          <p:nvPr/>
        </p:nvSpPr>
        <p:spPr bwMode="auto">
          <a:xfrm>
            <a:off x="863599" y="1843030"/>
            <a:ext cx="16527510" cy="7709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Приклад заповнення 4ДФ за липень 2026. 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Відображено: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зарплату, відпусткові, лікарняні з прикладу заповнення Д1 (попереднє питання) на загальну суму 19000 грн;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утримані аліменти із зарплати 19000 х 25% = 4750 грн;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надано благодійну допомогу 10000 грн, з якої оподатковувана частина складає 10000 - 4660 = 5340 грн;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працівник не надав доказів перебування у відрядженні, тому добові за 2 дні (по 430 грн за добу) оподатковуються із застосуванням коефіцієнта: 430 х 2 х 1,219512 = 1048,78 грн;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працівнику надано поворотну фін. допомогу 250000 грн.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468D87-FF6F-A098-1EA3-36C2995C4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59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9AFEC3EB-BC58-75E5-EB50-2F296B81309D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Порядок заповнення додатку 4ДФ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7924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7FA49F5-DAA3-02F9-DA32-744672FBC28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BCFB9CF-70B6-0320-6FEA-84E270DC618C}"/>
              </a:ext>
            </a:extLst>
          </p:cNvPr>
          <p:cNvSpPr/>
          <p:nvPr/>
        </p:nvSpPr>
        <p:spPr bwMode="auto">
          <a:xfrm>
            <a:off x="504000" y="2093069"/>
            <a:ext cx="17281524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Перелік </a:t>
            </a:r>
            <a:r>
              <a:rPr lang="uk-UA" sz="3600" b="1" noProof="0" dirty="0"/>
              <a:t>професій</a:t>
            </a:r>
            <a:r>
              <a:rPr lang="uk-UA" sz="3600" noProof="0" dirty="0"/>
              <a:t> з важкими, шкідливими чи небезпечними умовами праці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 затверджено 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  <a:hlinkClick r:id="rId2"/>
              </a:rPr>
              <a:t>Постановою КМУ від 01.04.2026 № 490</a:t>
            </a:r>
            <a:r>
              <a:rPr lang="uk-UA" sz="3600" noProof="0" dirty="0">
                <a:solidFill>
                  <a:prstClr val="black"/>
                </a:solidFill>
                <a:cs typeface="Arial"/>
                <a:sym typeface="+mn-ea"/>
              </a:rPr>
              <a:t>:</a:t>
            </a:r>
          </a:p>
          <a:p>
            <a:pPr marL="571529" indent="-571529" defTabSz="914445">
              <a:spcBef>
                <a:spcPts val="1200"/>
              </a:spcBef>
              <a:buFontTx/>
              <a:buChar char="-"/>
              <a:defRPr/>
            </a:pPr>
            <a:r>
              <a:rPr lang="uk-UA" sz="3600" b="1" noProof="0" dirty="0"/>
              <a:t>за результатами атестації</a:t>
            </a:r>
            <a:r>
              <a:rPr lang="uk-UA" sz="3600" noProof="0" dirty="0"/>
              <a:t>: із шкідливими умовами праці, в тому числі важкими та напруженими умовами праці (3 клас); з небезпечними умовами праці (4 клас) згідно з </a:t>
            </a:r>
            <a:r>
              <a:rPr lang="uk-UA" sz="3600" noProof="0" dirty="0">
                <a:hlinkClick r:id="rId3"/>
              </a:rPr>
              <a:t>Наказом МОЗ від 08.04.2014 № 248</a:t>
            </a:r>
            <a:r>
              <a:rPr lang="uk-UA" sz="3600" noProof="0" dirty="0"/>
              <a:t>;</a:t>
            </a:r>
          </a:p>
          <a:p>
            <a:pPr marL="571529" indent="-571529" defTabSz="914445">
              <a:spcBef>
                <a:spcPts val="1200"/>
              </a:spcBef>
              <a:buFontTx/>
              <a:buChar char="-"/>
              <a:defRPr/>
            </a:pPr>
            <a:r>
              <a:rPr lang="uk-UA" sz="3600" noProof="0" dirty="0"/>
              <a:t>належать до робіт з підвищеною небезпекою, </a:t>
            </a:r>
            <a:r>
              <a:rPr lang="uk-UA" sz="3600" b="1" noProof="0" dirty="0"/>
              <a:t>дозвіл</a:t>
            </a:r>
            <a:r>
              <a:rPr lang="uk-UA" sz="3600" noProof="0" dirty="0"/>
              <a:t> для виконання яких надано Держпраці та </a:t>
            </a:r>
            <a:r>
              <a:rPr lang="uk-UA" sz="3600" b="1" noProof="0" dirty="0"/>
              <a:t>зареєстровано</a:t>
            </a:r>
            <a:r>
              <a:rPr lang="uk-UA" sz="3600" noProof="0" dirty="0"/>
              <a:t> </a:t>
            </a:r>
            <a:r>
              <a:rPr lang="uk-UA" sz="3600" b="1" noProof="0" dirty="0"/>
              <a:t>декларацію</a:t>
            </a:r>
            <a:r>
              <a:rPr lang="uk-UA" sz="3600" noProof="0" dirty="0"/>
              <a:t> відповідності матеріально-технічної бази вимогам законодавства з питань охорони праці відповідно до Порядку </a:t>
            </a:r>
            <a:r>
              <a:rPr lang="uk-UA" sz="3600" noProof="0" dirty="0">
                <a:hlinkClick r:id="rId4"/>
              </a:rPr>
              <a:t>від 26.10.2011 № 1107</a:t>
            </a:r>
            <a:r>
              <a:rPr lang="uk-UA" sz="3600" noProof="0" dirty="0"/>
              <a:t>;</a:t>
            </a:r>
          </a:p>
          <a:p>
            <a:pPr marL="571529" indent="-571529" defTabSz="914445">
              <a:spcBef>
                <a:spcPts val="1200"/>
              </a:spcBef>
              <a:buFontTx/>
              <a:buChar char="-"/>
              <a:defRPr/>
            </a:pPr>
            <a:r>
              <a:rPr lang="uk-UA" sz="3600" noProof="0" dirty="0"/>
              <a:t>передбачають проходження військової служби, служби зі спеціальним званням, виконанням аварійно-рятувальних, постійним зберіганням та носінням зброї, керуванням спеціалізованим транспортом </a:t>
            </a:r>
            <a:r>
              <a:rPr lang="uk-UA" sz="3600" b="1" noProof="0" dirty="0"/>
              <a:t>та інші згідно з п. 3 Переліку</a:t>
            </a:r>
            <a:r>
              <a:rPr lang="uk-UA" sz="3600" noProof="0" dirty="0"/>
              <a:t>.</a:t>
            </a:r>
            <a:endParaRPr lang="uk-UA" sz="3600" noProof="0" dirty="0">
              <a:solidFill>
                <a:prstClr val="black"/>
              </a:solidFill>
              <a:cs typeface="Arial"/>
              <a:sym typeface="+mn-ea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51B2246-6056-1403-A6B7-344235C6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6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E52FB794-9E8C-8FE8-BFB6-4A33DC2869C9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Загальні правила виконання нормативу у 2026 році</a:t>
            </a:r>
          </a:p>
        </p:txBody>
      </p:sp>
    </p:spTree>
    <p:extLst>
      <p:ext uri="{BB962C8B-B14F-4D97-AF65-F5344CB8AC3E}">
        <p14:creationId xmlns:p14="http://schemas.microsoft.com/office/powerpoint/2010/main" val="29978298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6DA90C7-F7EB-743C-4F2B-429888F6265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19269F4-ACAB-880D-1F3A-A596C54A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60</a:t>
            </a:fld>
            <a:endParaRPr lang="uk-UA" noProof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3B1018-F8B8-41F5-DB0F-FD4AB33EE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00" y="2826830"/>
            <a:ext cx="18000000" cy="5040000"/>
          </a:xfrm>
          <a:prstGeom prst="rect">
            <a:avLst/>
          </a:prstGeom>
        </p:spPr>
      </p:pic>
      <p:sp>
        <p:nvSpPr>
          <p:cNvPr id="8" name="Прямоугольник 3">
            <a:extLst>
              <a:ext uri="{FF2B5EF4-FFF2-40B4-BE49-F238E27FC236}">
                <a16:creationId xmlns:a16="http://schemas.microsoft.com/office/drawing/2014/main" id="{79E1E731-81B4-A8A4-6880-2945ED2908F8}"/>
              </a:ext>
            </a:extLst>
          </p:cNvPr>
          <p:cNvSpPr/>
          <p:nvPr/>
        </p:nvSpPr>
        <p:spPr bwMode="auto">
          <a:xfrm>
            <a:off x="863599" y="1903500"/>
            <a:ext cx="1652751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Фрагмент 4ДФ за липень 2026 р.:</a:t>
            </a:r>
            <a:endParaRPr lang="uk-UA" sz="4800" noProof="0" dirty="0">
              <a:solidFill>
                <a:prstClr val="black"/>
              </a:solidFill>
              <a:sym typeface="+mn-ea"/>
            </a:endParaRPr>
          </a:p>
        </p:txBody>
      </p:sp>
      <p:sp>
        <p:nvSpPr>
          <p:cNvPr id="4" name="Заголовок 7">
            <a:extLst>
              <a:ext uri="{FF2B5EF4-FFF2-40B4-BE49-F238E27FC236}">
                <a16:creationId xmlns:a16="http://schemas.microsoft.com/office/drawing/2014/main" id="{7710267F-6024-67DE-1D6D-300018CAB36C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Порядок заповнення додатку 4ДФ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98388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C325A75-5F8C-EA4C-7684-A5CF48BC591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37318E-1E54-51FF-486E-D158CF4C2849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E8BF6AA-6D33-2BBB-B7BA-776C81126368}"/>
              </a:ext>
            </a:extLst>
          </p:cNvPr>
          <p:cNvSpPr/>
          <p:nvPr/>
        </p:nvSpPr>
        <p:spPr bwMode="auto">
          <a:xfrm>
            <a:off x="863599" y="2623500"/>
            <a:ext cx="16527510" cy="7709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Правила заповнення, коди застрахованих осіб, підстави заповнення, графи табличної частини нової форми додатку Д5 порівняно з минулою формою </a:t>
            </a: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не змінились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.</a:t>
            </a:r>
          </a:p>
          <a:p>
            <a:pPr defTabSz="914400">
              <a:spcBef>
                <a:spcPts val="600"/>
              </a:spcBef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Д5 заповнюють тільки </a:t>
            </a: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роботодавці і замовники робіт/послуг за ЦП-договорами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.</a:t>
            </a:r>
          </a:p>
          <a:p>
            <a:pPr defTabSz="914400">
              <a:spcBef>
                <a:spcPts val="600"/>
              </a:spcBef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Немає трудових або ЦП-відносин або </a:t>
            </a: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немає підстав заповнення 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(прийняття, звільнення, переведення тощо) – Д5 не заповнюється і не подається.</a:t>
            </a:r>
          </a:p>
          <a:p>
            <a:pPr defTabSz="914400">
              <a:spcBef>
                <a:spcPts val="600"/>
              </a:spcBef>
              <a:defRPr/>
            </a:pP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ФО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 в межах квартального звіту заповнюють </a:t>
            </a: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один загальний Д5 за квартал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4D99B62-F3F9-DD25-74F9-8F572309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61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37A330B9-00B0-BBB9-307D-155D49A6B91E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Додаток Д5: звітування про кадрові дії з працівниками і не тільки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81422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829E9C1-FC65-5B9C-7E46-AF3507D9144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29809B0-291D-8ADC-728D-867AC1BF864D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E1E2B6-CF14-B29E-A4DA-8359413C4F10}"/>
              </a:ext>
            </a:extLst>
          </p:cNvPr>
          <p:cNvSpPr/>
          <p:nvPr/>
        </p:nvSpPr>
        <p:spPr bwMode="auto">
          <a:xfrm>
            <a:off x="863599" y="2623500"/>
            <a:ext cx="16527510" cy="75866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У яких випадках заповнюється і подається Д5:</a:t>
            </a:r>
          </a:p>
          <a:p>
            <a:pPr marL="342900" indent="-342900" defTabSz="914400">
              <a:spcBef>
                <a:spcPts val="600"/>
              </a:spcBef>
              <a:buFontTx/>
              <a:buChar char="-"/>
              <a:defRPr/>
            </a:pP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укладено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або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розірвано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трудовий або ЦП-договір (крім ЦП-договору, укладеного з самозайнятою особою;</a:t>
            </a:r>
          </a:p>
          <a:p>
            <a:pPr marL="342900" indent="-342900" defTabSz="914400">
              <a:spcBef>
                <a:spcPts val="600"/>
              </a:spcBef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особу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переміщено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з одного структурного підрозділу до іншого,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переведено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,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призначено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на іншу постійну посаду або роботу;</a:t>
            </a:r>
          </a:p>
          <a:p>
            <a:pPr marL="342900" indent="-342900" defTabSz="914400">
              <a:spcBef>
                <a:spcPts val="600"/>
              </a:spcBef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особа вперше вступила на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військову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службу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або закінчила проходження військової служби;</a:t>
            </a:r>
          </a:p>
          <a:p>
            <a:pPr marL="342900" indent="-342900" defTabSz="914400">
              <a:spcBef>
                <a:spcPts val="600"/>
              </a:spcBef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особі надано відпустку у зв’язку з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вагітністю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та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пологами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;</a:t>
            </a:r>
          </a:p>
          <a:p>
            <a:pPr marL="342900" indent="-342900" defTabSz="914400">
              <a:spcBef>
                <a:spcPts val="600"/>
              </a:spcBef>
              <a:buFontTx/>
              <a:buChar char="-"/>
              <a:defRPr/>
            </a:pPr>
            <a:r>
              <a:rPr lang="uk-UA" sz="4500" noProof="0" dirty="0">
                <a:solidFill>
                  <a:prstClr val="black"/>
                </a:solidFill>
                <a:sym typeface="+mn-ea"/>
              </a:rPr>
              <a:t>особі надано відпустку </a:t>
            </a:r>
            <a:r>
              <a:rPr lang="uk-UA" sz="4500" b="1" noProof="0" dirty="0">
                <a:solidFill>
                  <a:prstClr val="black"/>
                </a:solidFill>
                <a:sym typeface="+mn-ea"/>
              </a:rPr>
              <a:t>по догляду за дитиною </a:t>
            </a:r>
            <a:r>
              <a:rPr lang="uk-UA" sz="4500" noProof="0" dirty="0">
                <a:solidFill>
                  <a:prstClr val="black"/>
                </a:solidFill>
                <a:sym typeface="+mn-ea"/>
              </a:rPr>
              <a:t>до досягнення нею 3-, 6-річного віку.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5CE489-0C61-F72B-29A8-0CA497B9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62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C21D7274-56DC-C217-B028-9AA9A5C62B63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Додаток Д5: звітування про кадрові дії з працівниками і не тільки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98599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F842336-0968-91E9-7432-1DD8D7A40FB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B482A9-ABEA-AA21-CF7A-D3E09C422180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56E7DC5-F5B1-00E4-1420-C3C32761FB71}"/>
              </a:ext>
            </a:extLst>
          </p:cNvPr>
          <p:cNvSpPr/>
          <p:nvPr/>
        </p:nvSpPr>
        <p:spPr bwMode="auto">
          <a:xfrm>
            <a:off x="863599" y="2623500"/>
            <a:ext cx="16527510" cy="706347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Категорії особи (гр. 07) при заповненні Д5: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1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 – наймані працівники (за основним місцем роботи);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2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 – наймані працівники (за сумісництвом);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3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 – особи, які виконують роботи за ЦП-договорами;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4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 – особи, яким надано відпустку по догляду за дитиною від 3- до 6-річного віку;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5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 – особи, яким надано відпустку у зв'язку з вагітністю та пологами;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6 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– особи, яким надано відпустку  для догляду за дитиною до 3-річного віку;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7 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– особи, із числа військовослужбовців, особи рядового і начальницького складу, які отримують  допомогу у зв’язку з вагітністю та пологами;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8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 – особи із числа військовослужбовців рядового і начальницького складу;</a:t>
            </a:r>
          </a:p>
          <a:p>
            <a:pPr marL="457200" indent="-457200" defTabSz="914400">
              <a:spcBef>
                <a:spcPts val="600"/>
              </a:spcBef>
              <a:buFontTx/>
              <a:buChar char="-"/>
              <a:defRPr/>
            </a:pPr>
            <a:r>
              <a:rPr lang="uk-UA" sz="3600" b="1" noProof="0" dirty="0">
                <a:solidFill>
                  <a:prstClr val="black"/>
                </a:solidFill>
                <a:sym typeface="+mn-ea"/>
              </a:rPr>
              <a:t>9 </a:t>
            </a:r>
            <a:r>
              <a:rPr lang="uk-UA" sz="3600" noProof="0" dirty="0">
                <a:solidFill>
                  <a:prstClr val="black"/>
                </a:solidFill>
                <a:sym typeface="+mn-ea"/>
              </a:rPr>
              <a:t>– особи, які є гіг-спеціалістами за гіг-контрактом.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362CB8E-8866-181C-F255-9B0155DB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63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18A559EB-DC8B-E4C7-8490-A3A75EE488DA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Додаток Д5: звітування про кадрові дії з працівниками і не тільки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45380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C77F05C-B0D7-31C0-E5D7-FE0BE398726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99935D-B014-CEBC-35DC-C60DAEC252A5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FFE125-A8B0-5924-4ED3-FB7EB5F6B908}"/>
              </a:ext>
            </a:extLst>
          </p:cNvPr>
          <p:cNvSpPr/>
          <p:nvPr/>
        </p:nvSpPr>
        <p:spPr bwMode="auto">
          <a:xfrm>
            <a:off x="863599" y="2623500"/>
            <a:ext cx="16527510" cy="74020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600" noProof="0" dirty="0">
                <a:solidFill>
                  <a:prstClr val="black"/>
                </a:solidFill>
                <a:sym typeface="+mn-ea"/>
              </a:rPr>
              <a:t>Цікавою є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нова норма порядку заповнення Д5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: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600" noProof="0" dirty="0">
                <a:solidFill>
                  <a:prstClr val="black"/>
                </a:solidFill>
                <a:sym typeface="+mn-ea"/>
              </a:rPr>
              <a:t>«У разі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переведення з основного місця роботи на сумісництво або навпаки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в додатку </a:t>
            </a:r>
            <a:r>
              <a:rPr lang="uk-UA" sz="4600" b="1" noProof="0" dirty="0">
                <a:solidFill>
                  <a:prstClr val="black"/>
                </a:solidFill>
                <a:sym typeface="+mn-ea"/>
              </a:rPr>
              <a:t>Д5</a:t>
            </a:r>
            <a:r>
              <a:rPr lang="uk-UA" sz="4600" noProof="0" dirty="0">
                <a:solidFill>
                  <a:prstClr val="black"/>
                </a:solidFill>
                <a:sym typeface="+mn-ea"/>
              </a:rPr>
              <a:t> таке переведення відображається двома рядками, в яких зазначається графа 07 «Категорія особи» 1 або 2 з датою закінчення та графа 07 «Категорія особи» 2 або 1 з датою початку. Графа 12 «Переведено, призначено на іншу посаду або роботу, переміщено до іншого підрозділу» зазначається «1 – так» для обох рядків. Переведення особи на основне місце роботи здійснюється за умови відсутності не закінчених трудових відносин за категорією особи 1».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94D28B8-53C7-070C-A44C-ED2829A1C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64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8529554A-DE94-AE3F-F551-FEBE93FC577D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Додаток Д5: звітування про кадрові дії з працівниками і не тільки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04458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F33938C-F8DF-FE0E-D0CA-D96A611F770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EA849D-1365-890A-A5F0-B749B1F2E0BE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46FB04-3652-FE98-F6CB-C79B543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65</a:t>
            </a:fld>
            <a:endParaRPr lang="uk-UA" noProof="0" dirty="0"/>
          </a:p>
        </p:txBody>
      </p:sp>
      <p:sp>
        <p:nvSpPr>
          <p:cNvPr id="6" name="Прямоугольник 3">
            <a:extLst>
              <a:ext uri="{FF2B5EF4-FFF2-40B4-BE49-F238E27FC236}">
                <a16:creationId xmlns:a16="http://schemas.microsoft.com/office/drawing/2014/main" id="{38339206-0BBB-026A-2B33-9FCC80F49856}"/>
              </a:ext>
            </a:extLst>
          </p:cNvPr>
          <p:cNvSpPr/>
          <p:nvPr/>
        </p:nvSpPr>
        <p:spPr bwMode="auto">
          <a:xfrm>
            <a:off x="863599" y="2623500"/>
            <a:ext cx="16527510" cy="62324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Приклад заповнення Д5 за липень 2026. </a:t>
            </a:r>
            <a:r>
              <a:rPr lang="uk-UA" sz="4800" noProof="0" dirty="0">
                <a:solidFill>
                  <a:prstClr val="black"/>
                </a:solidFill>
                <a:sym typeface="+mn-ea"/>
              </a:rPr>
              <a:t>Відображено: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прийняття 15.07.2026 та звільнення 30.07.2026 з основного місця роботи провідного бухгалтера;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прийняття 15.07.2026 та звільнення 30.07.2026 з «внутрішнього» сумісництва економіста;</a:t>
            </a:r>
          </a:p>
          <a:p>
            <a:pPr marL="685800" indent="-685800" defTabSz="914400">
              <a:spcBef>
                <a:spcPts val="600"/>
              </a:spcBef>
              <a:buFontTx/>
              <a:buChar char="-"/>
              <a:defRPr/>
            </a:pPr>
            <a:r>
              <a:rPr lang="uk-UA" sz="4800" noProof="0" dirty="0">
                <a:solidFill>
                  <a:prstClr val="black"/>
                </a:solidFill>
                <a:sym typeface="+mn-ea"/>
              </a:rPr>
              <a:t>період дії ЦП-договору з 22.06.2026 по 28.07.2026 на виконання робіт з фарбування стін адміністративного приміщення, укладеного з основним працівником.</a:t>
            </a:r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2DA71665-E5AC-4ED3-A31B-8F94BE7CD9C9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Додаток Д5: звітування про кадрові дії з працівниками і не тільки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92792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AFEFD4B-6FFB-E262-C2CC-CD7F740F94D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942242-036C-6A1E-0B6B-581E960907A6}"/>
              </a:ext>
            </a:extLst>
          </p:cNvPr>
          <p:cNvSpPr/>
          <p:nvPr/>
        </p:nvSpPr>
        <p:spPr bwMode="auto">
          <a:xfrm>
            <a:off x="1171300" y="50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7780A59-60F2-CE68-3B9C-EBBDDF074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66</a:t>
            </a:fld>
            <a:endParaRPr lang="uk-UA" noProof="0" dirty="0"/>
          </a:p>
        </p:txBody>
      </p:sp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A7ADD574-EF7E-705D-5D62-8460B51C5794}"/>
              </a:ext>
            </a:extLst>
          </p:cNvPr>
          <p:cNvSpPr/>
          <p:nvPr/>
        </p:nvSpPr>
        <p:spPr bwMode="auto">
          <a:xfrm>
            <a:off x="896890" y="2577826"/>
            <a:ext cx="1652751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914400">
              <a:spcBef>
                <a:spcPts val="600"/>
              </a:spcBef>
              <a:defRPr/>
            </a:pPr>
            <a:r>
              <a:rPr lang="uk-UA" sz="4800" b="1" noProof="0" dirty="0">
                <a:solidFill>
                  <a:prstClr val="black"/>
                </a:solidFill>
                <a:sym typeface="+mn-ea"/>
              </a:rPr>
              <a:t>Фрагмент Д5 за липень 2026 р.:</a:t>
            </a:r>
            <a:endParaRPr lang="uk-UA" sz="4800" noProof="0" dirty="0">
              <a:solidFill>
                <a:prstClr val="black"/>
              </a:solidFill>
              <a:sym typeface="+mn-ea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194D02-3ACB-9980-B971-FBD8878C3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00" y="3408823"/>
            <a:ext cx="18000000" cy="5694677"/>
          </a:xfrm>
          <a:prstGeom prst="rect">
            <a:avLst/>
          </a:prstGeom>
        </p:spPr>
      </p:pic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1FCC9299-97E8-8719-0EE2-D54BBDD0CC7F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</a:rPr>
              <a:t>Додаток Д5: звітування про кадрові дії з працівниками і не тільки</a:t>
            </a:r>
            <a:endParaRPr lang="uk-UA" sz="5300" cap="none" noProof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58570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3463C5F-09B7-12F9-C762-56CBD2EAEA2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0727CC02-32ED-43E6-50D7-61748326D9D7}"/>
              </a:ext>
            </a:extLst>
          </p:cNvPr>
          <p:cNvSpPr txBox="1"/>
          <p:nvPr/>
        </p:nvSpPr>
        <p:spPr bwMode="auto">
          <a:xfrm>
            <a:off x="863599" y="3975488"/>
            <a:ext cx="16560801" cy="233602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chemeClr val="tx1"/>
                </a:solidFill>
              </a:rPr>
              <a:t>Блок 3.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Індексація у 2026 році: правила нарахування та регулювання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AB5068E-82F6-9C5B-6528-51BBD1744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67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344779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B57E836-0B6A-39CF-C916-919E93C9934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CE691A6-C65D-8D74-8A46-7C9909FFE7DB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62F08D-A998-5504-7349-4D64DA92327D}"/>
              </a:ext>
            </a:extLst>
          </p:cNvPr>
          <p:cNvSpPr/>
          <p:nvPr/>
        </p:nvSpPr>
        <p:spPr bwMode="auto">
          <a:xfrm>
            <a:off x="896890" y="2577826"/>
            <a:ext cx="16527510" cy="70480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Згідно з п. 5 Порядку № 1078 так званим "базовим" місяцем є місяць </a:t>
            </a:r>
            <a:r>
              <a:rPr lang="uk-UA" sz="4800" b="1" noProof="0" dirty="0">
                <a:sym typeface="+mn-ea"/>
              </a:rPr>
              <a:t>підвищення окладу</a:t>
            </a:r>
            <a:r>
              <a:rPr lang="uk-UA" sz="4800" noProof="0" dirty="0">
                <a:sym typeface="+mn-ea"/>
              </a:rPr>
              <a:t> (тарифу, розцінки) за </a:t>
            </a:r>
            <a:r>
              <a:rPr lang="uk-UA" sz="4800" b="1" noProof="0" dirty="0">
                <a:sym typeface="+mn-ea"/>
              </a:rPr>
              <a:t>посадою </a:t>
            </a:r>
            <a:r>
              <a:rPr lang="uk-UA" sz="4800" noProof="0" dirty="0">
                <a:sym typeface="+mn-ea"/>
              </a:rPr>
              <a:t>у штатному розписі.</a:t>
            </a:r>
          </a:p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Коли з наступного після “базового” місяця </a:t>
            </a:r>
            <a:r>
              <a:rPr lang="uk-UA" sz="4800" b="1" noProof="0" dirty="0">
                <a:sym typeface="+mn-ea"/>
              </a:rPr>
              <a:t>наростаючим підсумком</a:t>
            </a:r>
            <a:r>
              <a:rPr lang="uk-UA" sz="4800" noProof="0" dirty="0">
                <a:sym typeface="+mn-ea"/>
              </a:rPr>
              <a:t> індекс інфляції перетне позначку </a:t>
            </a:r>
            <a:r>
              <a:rPr lang="uk-UA" sz="4800" b="1" noProof="0" dirty="0">
                <a:sym typeface="+mn-ea"/>
              </a:rPr>
              <a:t>103%</a:t>
            </a:r>
            <a:r>
              <a:rPr lang="uk-UA" sz="4800" noProof="0" dirty="0">
                <a:sym typeface="+mn-ea"/>
              </a:rPr>
              <a:t>, у працівників з’являється індексація.</a:t>
            </a:r>
          </a:p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Згідно з п. 4 Порядку № 1078 індексація зарплати проводиться у межах </a:t>
            </a:r>
            <a:r>
              <a:rPr lang="uk-UA" sz="4800" b="1" noProof="0" dirty="0">
                <a:sym typeface="+mn-ea"/>
              </a:rPr>
              <a:t>прожиткового мінімуму</a:t>
            </a:r>
            <a:r>
              <a:rPr lang="uk-UA" sz="4800" noProof="0" dirty="0">
                <a:sym typeface="+mn-ea"/>
              </a:rPr>
              <a:t> працездатної особи (3328 грн у 2025 році).</a:t>
            </a: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A9147F08-A1FB-AB40-CD75-93CA253C545E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 err="1">
                <a:solidFill>
                  <a:srgbClr val="000000"/>
                </a:solidFill>
              </a:rPr>
              <a:t>Індексаційна</a:t>
            </a:r>
            <a:r>
              <a:rPr lang="uk-UA" cap="none" noProof="0" dirty="0">
                <a:solidFill>
                  <a:srgbClr val="000000"/>
                </a:solidFill>
              </a:rPr>
              <a:t> теорія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9B80725-EE08-DCB0-29FE-02AC4CE27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68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6757174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22BFD1B-0CFD-1C7C-7122-B0603CA8036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183634-8E73-90F7-5800-65C8CC8A55BC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203AEA2-2ED2-DFEB-EC02-5009399640A2}"/>
              </a:ext>
            </a:extLst>
          </p:cNvPr>
          <p:cNvSpPr/>
          <p:nvPr/>
        </p:nvSpPr>
        <p:spPr bwMode="auto">
          <a:xfrm>
            <a:off x="896890" y="2577826"/>
            <a:ext cx="16527510" cy="70480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Для отримання </a:t>
            </a:r>
            <a:r>
              <a:rPr lang="uk-UA" sz="4800" b="1" noProof="0" dirty="0">
                <a:sym typeface="+mn-ea"/>
              </a:rPr>
              <a:t>суми індексації</a:t>
            </a:r>
            <a:r>
              <a:rPr lang="uk-UA" sz="4800" noProof="0" dirty="0">
                <a:sym typeface="+mn-ea"/>
              </a:rPr>
              <a:t> потрібно прожитковий мінімум працездатної особи помножити на індекс інфляції, обчислений наростаючим підсумком з місяця, наступного за базовим, та врахувати кількість відпрацьованого часу працівником у місяці індексації.</a:t>
            </a:r>
          </a:p>
          <a:p>
            <a:pPr defTabSz="914400">
              <a:spcBef>
                <a:spcPts val="1200"/>
              </a:spcBef>
              <a:defRPr/>
            </a:pPr>
            <a:r>
              <a:rPr lang="uk-UA" sz="4800" noProof="0" dirty="0">
                <a:sym typeface="+mn-ea"/>
              </a:rPr>
              <a:t>Таким чином, </a:t>
            </a:r>
            <a:r>
              <a:rPr lang="uk-UA" sz="4800" b="1" noProof="0" dirty="0">
                <a:sym typeface="+mn-ea"/>
              </a:rPr>
              <a:t>розмір зарплати взагалі не впливає на суму індексації</a:t>
            </a:r>
            <a:r>
              <a:rPr lang="uk-UA" sz="4800" noProof="0" dirty="0">
                <a:sym typeface="+mn-ea"/>
              </a:rPr>
              <a:t>!</a:t>
            </a:r>
          </a:p>
          <a:p>
            <a:pPr defTabSz="914400">
              <a:spcBef>
                <a:spcPts val="1200"/>
              </a:spcBef>
              <a:defRPr/>
            </a:pPr>
            <a:r>
              <a:rPr lang="uk-UA" sz="4800" noProof="0" dirty="0">
                <a:sym typeface="+mn-ea"/>
              </a:rPr>
              <a:t>Якщо «базовий» місяць дає право на індексацію і у працівника є відпрацьований час, індексація нараховується.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B9A221A-7684-0407-82E6-F0152BE7A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69</a:t>
            </a:fld>
            <a:endParaRPr lang="uk-UA" noProof="0" dirty="0"/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3EEBEE72-EF1D-3CE6-6708-8337B5744A33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 err="1">
                <a:solidFill>
                  <a:srgbClr val="000000"/>
                </a:solidFill>
              </a:rPr>
              <a:t>Індексаційна</a:t>
            </a:r>
            <a:r>
              <a:rPr lang="uk-UA" cap="none" noProof="0" dirty="0">
                <a:solidFill>
                  <a:srgbClr val="000000"/>
                </a:solidFill>
              </a:rPr>
              <a:t> теорія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1726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960AC4A-5AF4-9D70-7AE4-6BAC0F7AFA5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987A68-022F-66D6-CBB1-EFABEAB0140E}"/>
              </a:ext>
            </a:extLst>
          </p:cNvPr>
          <p:cNvSpPr/>
          <p:nvPr/>
        </p:nvSpPr>
        <p:spPr bwMode="auto">
          <a:xfrm>
            <a:off x="504000" y="2093069"/>
            <a:ext cx="1728152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</a:rPr>
              <a:t>Постановою КМУ </a:t>
            </a:r>
            <a:r>
              <a:rPr lang="uk-UA" sz="3600" b="1" noProof="0" dirty="0">
                <a:solidFill>
                  <a:prstClr val="black"/>
                </a:solidFill>
                <a:cs typeface="Arial"/>
                <a:sym typeface="+mn-ea"/>
                <a:hlinkClick r:id="rId2"/>
              </a:rPr>
              <a:t>від </a:t>
            </a:r>
            <a:r>
              <a:rPr lang="uk-UA" sz="3600" b="1" dirty="0">
                <a:hlinkClick r:id="rId2"/>
              </a:rPr>
              <a:t>19 серпня 2026 р. № 1047 </a:t>
            </a:r>
            <a:r>
              <a:rPr lang="uk-UA" sz="3600" b="1" dirty="0"/>
              <a:t>було додано ще одну категорію до Переліку № 490:</a:t>
            </a:r>
          </a:p>
          <a:p>
            <a:pPr marL="571500" indent="-571500" defTabSz="914445">
              <a:spcBef>
                <a:spcPts val="1200"/>
              </a:spcBef>
              <a:buFontTx/>
              <a:buChar char="-"/>
              <a:defRPr/>
            </a:pPr>
            <a:r>
              <a:rPr lang="uk-UA" sz="3600" dirty="0"/>
              <a:t>штатні одиниці, умови праці (служби) на яких передбачають працю (службу) на посадах, пов’язаних з виконанням трудових (службових) обов’язків </a:t>
            </a:r>
            <a:r>
              <a:rPr lang="uk-UA" sz="3600" b="1" dirty="0"/>
              <a:t>безпосередньо</a:t>
            </a:r>
            <a:r>
              <a:rPr lang="uk-UA" sz="3600" dirty="0"/>
              <a:t> на територіях активних бойових дій, що включені до </a:t>
            </a:r>
            <a:r>
              <a:rPr lang="uk-UA" sz="3600" u="sng" dirty="0">
                <a:hlinkClick r:id="rId3"/>
              </a:rPr>
              <a:t>переліку територій, на яких ведуться (велися) бойові дії або тимчасово окупованих Російською Федерацією</a:t>
            </a:r>
            <a:r>
              <a:rPr lang="uk-UA" sz="3600" dirty="0"/>
              <a:t>, затвердженого в установленому порядку (Наказ </a:t>
            </a:r>
            <a:r>
              <a:rPr lang="uk-UA" sz="3600" dirty="0" err="1"/>
              <a:t>Мінрозвитку</a:t>
            </a:r>
            <a:r>
              <a:rPr lang="uk-UA" sz="3600" dirty="0"/>
              <a:t> громад та територій від 28.02.2025 № 376).</a:t>
            </a:r>
          </a:p>
          <a:p>
            <a:pPr defTabSz="914445">
              <a:spcBef>
                <a:spcPts val="1200"/>
              </a:spcBef>
              <a:defRPr/>
            </a:pPr>
            <a:r>
              <a:rPr lang="uk-UA" sz="3600" b="1" dirty="0">
                <a:solidFill>
                  <a:prstClr val="black"/>
                </a:solidFill>
                <a:cs typeface="Arial"/>
                <a:sym typeface="+mn-ea"/>
              </a:rPr>
              <a:t>Постанова № 1047 діє з 01.01.2026 </a:t>
            </a:r>
            <a:r>
              <a:rPr lang="uk-UA" sz="3600" dirty="0"/>
              <a:t>у період воєнного стану та протягом трьох місяців з дня його припинення чи скасування.</a:t>
            </a:r>
            <a:endParaRPr lang="uk-UA" sz="3600" b="1" noProof="0" dirty="0">
              <a:solidFill>
                <a:prstClr val="black"/>
              </a:solidFill>
              <a:cs typeface="Arial"/>
              <a:sym typeface="+mn-ea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014FD527-5416-D289-A89C-F493960ED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7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930FE57D-C90C-EF3E-13E3-0A84965287A0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Загальні правила виконання нормативу у 2026 році</a:t>
            </a:r>
          </a:p>
        </p:txBody>
      </p:sp>
    </p:spTree>
    <p:extLst>
      <p:ext uri="{BB962C8B-B14F-4D97-AF65-F5344CB8AC3E}">
        <p14:creationId xmlns:p14="http://schemas.microsoft.com/office/powerpoint/2010/main" val="25022674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3DAB8C0-ED5F-4D89-4E35-2C9C254BDA5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D16F995-2EDD-CE62-8D50-2E037A0309D4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EA4A9E-0C5C-F333-0AB5-CDFEDE2F91A6}"/>
              </a:ext>
            </a:extLst>
          </p:cNvPr>
          <p:cNvSpPr/>
          <p:nvPr/>
        </p:nvSpPr>
        <p:spPr bwMode="auto">
          <a:xfrm>
            <a:off x="896890" y="2577826"/>
            <a:ext cx="16527510" cy="68941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Згідно зі ст. 41 Закону “Про Держбюджет на 2026 рік”  обчислення індексу споживчих цін для індексації грошових доходів населення провадиться наростаючим підсумком, починаючи з січня 2026 року, який приймається за 1 або 100 відсотків. Сума індексації, яка склалась у грудні 2025 року, у січні 2026 року не нараховується.</a:t>
            </a:r>
          </a:p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Тобто </a:t>
            </a:r>
            <a:r>
              <a:rPr lang="uk-UA" sz="4800" b="1" noProof="0" dirty="0">
                <a:sym typeface="+mn-ea"/>
              </a:rPr>
              <a:t>«базовим» для обчислення індексації для всіх є січень 2026 року</a:t>
            </a:r>
            <a:r>
              <a:rPr lang="uk-UA" sz="4800" noProof="0" dirty="0">
                <a:sym typeface="+mn-ea"/>
              </a:rPr>
              <a:t> незалежно від того, коли до цього підвищували оклади працівників.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E65991D-55E0-E7F3-7558-B903F019B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70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74003EF8-7D17-4295-212C-088519CE4B10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Індексація - 2026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9715931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AE7AE35-865A-C994-4C30-9003B5DFE0A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CEB93E8-6F7F-C819-CC83-96735891E1D5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F2D7840-BCCD-B17B-4530-AFBBE2CA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71</a:t>
            </a:fld>
            <a:endParaRPr lang="uk-UA" noProof="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B970A75-286B-7D0C-43EB-60B00B351912}"/>
              </a:ext>
            </a:extLst>
          </p:cNvPr>
          <p:cNvSpPr txBox="1">
            <a:spLocks noChangeArrowheads="1"/>
          </p:cNvSpPr>
          <p:nvPr/>
        </p:nvSpPr>
        <p:spPr>
          <a:xfrm>
            <a:off x="863599" y="2710813"/>
            <a:ext cx="16560801" cy="992687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no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uk-UA" sz="4800" noProof="0" dirty="0">
                <a:sym typeface="+mn-ea"/>
              </a:rPr>
              <a:t>Виникнення права на індексацію у</a:t>
            </a:r>
            <a:r>
              <a:rPr lang="uk-UA" sz="4800" b="1" noProof="0" dirty="0">
                <a:sym typeface="+mn-ea"/>
              </a:rPr>
              <a:t> 2026 році</a:t>
            </a:r>
            <a:r>
              <a:rPr lang="uk-UA" sz="4800" noProof="0" dirty="0">
                <a:sym typeface="+mn-ea"/>
              </a:rPr>
              <a:t>:</a:t>
            </a: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  <a:p>
            <a:pPr defTabSz="914400">
              <a:lnSpc>
                <a:spcPct val="100000"/>
              </a:lnSpc>
              <a:spcBef>
                <a:spcPts val="1200"/>
              </a:spcBef>
              <a:defRPr/>
            </a:pPr>
            <a:endParaRPr lang="uk-UA" sz="2700" noProof="0" dirty="0">
              <a:sym typeface="+mn-ea"/>
            </a:endParaRPr>
          </a:p>
        </p:txBody>
      </p:sp>
      <p:graphicFrame>
        <p:nvGraphicFramePr>
          <p:cNvPr id="7" name="Table 1">
            <a:extLst>
              <a:ext uri="{FF2B5EF4-FFF2-40B4-BE49-F238E27FC236}">
                <a16:creationId xmlns:a16="http://schemas.microsoft.com/office/drawing/2014/main" id="{24419ED5-1A19-B56C-046C-E4B3F7C61116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0675343"/>
              </p:ext>
            </p:extLst>
          </p:nvPr>
        </p:nvGraphicFramePr>
        <p:xfrm>
          <a:off x="863598" y="3703500"/>
          <a:ext cx="16560402" cy="6073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5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24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9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02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097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“Базовий” місяць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Січень 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Лютий 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Березень-вересень 2026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4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3400" b="1" noProof="0" dirty="0"/>
                        <a:t>Індекс інфляції наростаючим підсумком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>
                          <a:sym typeface="+mn-ea"/>
                        </a:rPr>
                        <a:t>1,01х1,017х1,014=1,042</a:t>
                      </a:r>
                      <a:endParaRPr lang="uk-UA" sz="3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>
                          <a:sym typeface="+mn-ea"/>
                        </a:rPr>
                        <a:t>1,017х1,014=1,031</a:t>
                      </a:r>
                      <a:endParaRPr lang="uk-UA" sz="3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>
                          <a:sym typeface="+mn-ea"/>
                        </a:rPr>
                        <a:t>Не перетнув межу 103%</a:t>
                      </a:r>
                      <a:endParaRPr lang="uk-UA" sz="34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6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3400" b="1" noProof="0" dirty="0"/>
                        <a:t>% індексації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4,2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3,1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4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3400" b="1" noProof="0" dirty="0"/>
                        <a:t>Сума індексації за повний місяць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>
                          <a:sym typeface="+mn-ea"/>
                        </a:rPr>
                        <a:t>3328х4,2%=</a:t>
                      </a:r>
                      <a:r>
                        <a:rPr lang="uk-UA" sz="3400" b="1" noProof="0" dirty="0">
                          <a:sym typeface="+mn-ea"/>
                        </a:rPr>
                        <a:t>139,78</a:t>
                      </a:r>
                      <a:endParaRPr lang="uk-UA" sz="3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>
                          <a:sym typeface="+mn-ea"/>
                        </a:rPr>
                        <a:t>3328х3,1%=</a:t>
                      </a:r>
                      <a:r>
                        <a:rPr lang="uk-UA" sz="3400" b="1" noProof="0" dirty="0">
                          <a:sym typeface="+mn-ea"/>
                        </a:rPr>
                        <a:t>103,17</a:t>
                      </a:r>
                      <a:endParaRPr lang="uk-UA" sz="3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>
                          <a:sym typeface="+mn-ea"/>
                        </a:rPr>
                        <a:t>Не виникає</a:t>
                      </a:r>
                      <a:endParaRPr lang="uk-UA" sz="34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09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uk-UA" sz="3400" b="1" noProof="0" dirty="0"/>
                        <a:t>Місяць нарахування індексації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червень - вересень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  <a:endParaRPr lang="uk-UA" sz="3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uk-UA" sz="3400" noProof="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Заголовок 7">
            <a:extLst>
              <a:ext uri="{FF2B5EF4-FFF2-40B4-BE49-F238E27FC236}">
                <a16:creationId xmlns:a16="http://schemas.microsoft.com/office/drawing/2014/main" id="{E3241765-771D-BBBB-87E1-09F7E4612F8C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Індексація - 2026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1917891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0ED3E62-7324-FD41-C272-A7D43E11E0C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530F8F-FC97-D7DA-58E4-269E643F5120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760BE9B-502C-DFCC-2DE8-5557E48C6622}"/>
              </a:ext>
            </a:extLst>
          </p:cNvPr>
          <p:cNvSpPr/>
          <p:nvPr/>
        </p:nvSpPr>
        <p:spPr bwMode="auto">
          <a:xfrm>
            <a:off x="896890" y="2577826"/>
            <a:ext cx="16527510" cy="69711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Для </a:t>
            </a:r>
            <a:r>
              <a:rPr lang="uk-UA" sz="4800" b="1" noProof="0" dirty="0">
                <a:sym typeface="+mn-ea"/>
              </a:rPr>
              <a:t>уникнення індексації </a:t>
            </a:r>
            <a:r>
              <a:rPr lang="uk-UA" sz="4800" noProof="0" dirty="0">
                <a:sym typeface="+mn-ea"/>
              </a:rPr>
              <a:t>необхідно підвищити оклад на суму, </a:t>
            </a:r>
            <a:r>
              <a:rPr lang="uk-UA" sz="4800" b="1" noProof="0" dirty="0">
                <a:sym typeface="+mn-ea"/>
              </a:rPr>
              <a:t>більшу </a:t>
            </a:r>
            <a:r>
              <a:rPr lang="uk-UA" sz="4800" noProof="0" dirty="0">
                <a:sym typeface="+mn-ea"/>
              </a:rPr>
              <a:t>за розмір індексації, у тому місяці, в якому вона вже виникла. Або можна підвищити оклад на будь-яку суму </a:t>
            </a:r>
            <a:r>
              <a:rPr lang="uk-UA" sz="4800" b="1" noProof="0" dirty="0">
                <a:sym typeface="+mn-ea"/>
              </a:rPr>
              <a:t>до місяця</a:t>
            </a:r>
            <a:r>
              <a:rPr lang="uk-UA" sz="4800" noProof="0" dirty="0">
                <a:sym typeface="+mn-ea"/>
              </a:rPr>
              <a:t>, в якому виникає індексація.</a:t>
            </a:r>
          </a:p>
          <a:p>
            <a:pPr lvl="0" defTabSz="91440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Якщо востаннє оклади підвищувались </a:t>
            </a:r>
            <a:r>
              <a:rPr lang="uk-UA" sz="4800" b="1" noProof="0" dirty="0">
                <a:sym typeface="+mn-ea"/>
              </a:rPr>
              <a:t>у січні, </a:t>
            </a:r>
            <a:r>
              <a:rPr lang="uk-UA" sz="4800" noProof="0" dirty="0">
                <a:sym typeface="+mn-ea"/>
              </a:rPr>
              <a:t>для уникнення індексації можна було </a:t>
            </a:r>
            <a:r>
              <a:rPr lang="uk-UA" sz="4800" b="1" noProof="0" dirty="0">
                <a:sym typeface="+mn-ea"/>
              </a:rPr>
              <a:t>підвищити</a:t>
            </a:r>
            <a:r>
              <a:rPr lang="uk-UA" sz="4800" noProof="0" dirty="0">
                <a:sym typeface="+mn-ea"/>
              </a:rPr>
              <a:t> оклади:</a:t>
            </a:r>
          </a:p>
          <a:p>
            <a:pPr lvl="0" defTabSz="91440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- у </a:t>
            </a:r>
            <a:r>
              <a:rPr lang="uk-UA" sz="4800" b="1" noProof="0" dirty="0">
                <a:sym typeface="+mn-ea"/>
              </a:rPr>
              <a:t>травні</a:t>
            </a:r>
            <a:r>
              <a:rPr lang="uk-UA" sz="4800" noProof="0" dirty="0">
                <a:sym typeface="+mn-ea"/>
              </a:rPr>
              <a:t> на будь-яку суму: травень стає новим «базовим»;</a:t>
            </a:r>
          </a:p>
          <a:p>
            <a:pPr lvl="0" defTabSz="91440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- у </a:t>
            </a:r>
            <a:r>
              <a:rPr lang="uk-UA" sz="4800" b="1" noProof="0" dirty="0">
                <a:sym typeface="+mn-ea"/>
              </a:rPr>
              <a:t>червні</a:t>
            </a:r>
            <a:r>
              <a:rPr lang="uk-UA" sz="4800" noProof="0" dirty="0">
                <a:sym typeface="+mn-ea"/>
              </a:rPr>
              <a:t> на суму більше 139,78 грн, щоб перекрити розмір індексації, яка склалась у червні.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857406E-3507-5610-CC45-CAB646CA7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72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E4CE292C-80A6-2772-61D7-6A09CE8F0FC0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Регулювання індексації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41127836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986C364-171D-5EC2-6F4C-07606E8009A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CE55E4-4B35-B547-054B-A6AACF151347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62E8172-655F-8522-99A8-49D6D6A019EF}"/>
              </a:ext>
            </a:extLst>
          </p:cNvPr>
          <p:cNvSpPr/>
          <p:nvPr/>
        </p:nvSpPr>
        <p:spPr bwMode="auto">
          <a:xfrm>
            <a:off x="896890" y="2577826"/>
            <a:ext cx="16527510" cy="720197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Індексація зарплати є однією з </a:t>
            </a:r>
            <a:r>
              <a:rPr lang="uk-UA" sz="4800" b="1" noProof="0" dirty="0">
                <a:sym typeface="+mn-ea"/>
              </a:rPr>
              <a:t>державних</a:t>
            </a:r>
            <a:r>
              <a:rPr lang="uk-UA" sz="4800" noProof="0" dirty="0">
                <a:sym typeface="+mn-ea"/>
              </a:rPr>
              <a:t> </a:t>
            </a:r>
            <a:r>
              <a:rPr lang="uk-UA" sz="4800" b="1" noProof="0" dirty="0">
                <a:sym typeface="+mn-ea"/>
              </a:rPr>
              <a:t>гарантій</a:t>
            </a:r>
            <a:r>
              <a:rPr lang="uk-UA" sz="4800" noProof="0" dirty="0">
                <a:sym typeface="+mn-ea"/>
              </a:rPr>
              <a:t> в оплаті праці (лист Держпраці від 19.05.2016 № 5548/4/4.3-ДП-16)</a:t>
            </a:r>
          </a:p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За непроведення індексації Держпраці при перевірці може притягнути до </a:t>
            </a:r>
            <a:r>
              <a:rPr lang="uk-UA" sz="4800" b="1" noProof="0" dirty="0">
                <a:sym typeface="+mn-ea"/>
              </a:rPr>
              <a:t>відповідальності</a:t>
            </a:r>
            <a:r>
              <a:rPr lang="uk-UA" sz="4800" noProof="0" dirty="0">
                <a:sym typeface="+mn-ea"/>
              </a:rPr>
              <a:t>:</a:t>
            </a:r>
          </a:p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- </a:t>
            </a:r>
            <a:r>
              <a:rPr lang="uk-UA" sz="4800" b="1" noProof="0" dirty="0">
                <a:sym typeface="+mn-ea"/>
              </a:rPr>
              <a:t>адміністративна </a:t>
            </a:r>
            <a:r>
              <a:rPr lang="uk-UA" sz="4800" noProof="0" dirty="0">
                <a:sym typeface="+mn-ea"/>
              </a:rPr>
              <a:t>- ч. 1 ст. 41 КУпАП: штраф на посадових осіб або ФО-роботодавця від 30 до 100 н. м. д. г. (510-1700 грн);</a:t>
            </a:r>
          </a:p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- </a:t>
            </a:r>
            <a:r>
              <a:rPr lang="uk-UA" sz="4800" b="1" noProof="0" dirty="0">
                <a:sym typeface="+mn-ea"/>
              </a:rPr>
              <a:t>матеріальна </a:t>
            </a:r>
            <a:r>
              <a:rPr lang="uk-UA" sz="4800" noProof="0" dirty="0">
                <a:sym typeface="+mn-ea"/>
              </a:rPr>
              <a:t>- ст. 265 КЗпП: 2 МЗП (наразі - 17294 грн.) на підприємство або ФО-роботодавця </a:t>
            </a:r>
            <a:r>
              <a:rPr lang="uk-UA" sz="4800" b="1" noProof="0" dirty="0">
                <a:sym typeface="+mn-ea"/>
              </a:rPr>
              <a:t>за кожного працівника</a:t>
            </a:r>
            <a:r>
              <a:rPr lang="uk-UA" sz="4800" noProof="0" dirty="0">
                <a:sym typeface="+mn-ea"/>
              </a:rPr>
              <a:t>, щодо якого скоєно порушення.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FA53110-6DE7-07E9-6F69-4E6A5A58D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73</a:t>
            </a:fld>
            <a:endParaRPr lang="uk-UA" noProof="0" dirty="0"/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5CD997EB-DC39-6E38-411C-9CA28C076863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Регулювання індексації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1369830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7D8BD82-4042-FAAB-2D2F-9FF367463D5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FF55FF38-6B47-AE6D-14DE-A50CCD0979DA}"/>
              </a:ext>
            </a:extLst>
          </p:cNvPr>
          <p:cNvSpPr txBox="1"/>
          <p:nvPr/>
        </p:nvSpPr>
        <p:spPr bwMode="auto">
          <a:xfrm>
            <a:off x="863599" y="3601539"/>
            <a:ext cx="16560801" cy="308392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chemeClr val="tx1"/>
                </a:solidFill>
              </a:rPr>
              <a:t>Блок 4.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Зміна статусу трудових відносин: «Основне місце роботи – сумісництво» без процедури звільнення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D4E474-A5BC-A102-1214-C2F71C81F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74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7034882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EED82F0-7378-4581-556B-AFD3E49373F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BAB3D9E-79CB-65A7-0A56-C543ABF39B12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8D9446-AF19-91BC-CC34-FEC7BF0D236B}"/>
              </a:ext>
            </a:extLst>
          </p:cNvPr>
          <p:cNvSpPr/>
          <p:nvPr/>
        </p:nvSpPr>
        <p:spPr bwMode="auto">
          <a:xfrm>
            <a:off x="877545" y="1183500"/>
            <a:ext cx="16527510" cy="763285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Згідно зі ст. 102-1 КЗпП сумісництвом вважається виконання працівником, </a:t>
            </a:r>
            <a:r>
              <a:rPr lang="uk-UA" sz="4800" b="1" noProof="0" dirty="0">
                <a:sym typeface="+mn-ea"/>
              </a:rPr>
              <a:t>крім основної, </a:t>
            </a:r>
            <a:r>
              <a:rPr lang="uk-UA" sz="4800" noProof="0" dirty="0">
                <a:sym typeface="+mn-ea"/>
              </a:rPr>
              <a:t>іншої оплачуваної роботи на умовах трудового договору </a:t>
            </a:r>
            <a:r>
              <a:rPr lang="uk-UA" sz="4800" b="1" noProof="0" dirty="0">
                <a:sym typeface="+mn-ea"/>
              </a:rPr>
              <a:t>у вільний від основної роботи час</a:t>
            </a:r>
            <a:r>
              <a:rPr lang="uk-UA" sz="4800" noProof="0" dirty="0">
                <a:sym typeface="+mn-ea"/>
              </a:rPr>
              <a:t> на тому самому або іншому підприємстві, в установі, організації або у роботодавця - фізичної особи.</a:t>
            </a:r>
          </a:p>
          <a:p>
            <a:pPr lvl="0" defTabSz="91440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4800" noProof="0" dirty="0">
                <a:sym typeface="+mn-ea"/>
              </a:rPr>
              <a:t>Згідно з п. 12 ч. 1 ст. 1 Закону про ЄСВ </a:t>
            </a:r>
            <a:r>
              <a:rPr lang="uk-UA" sz="4800" b="1" noProof="0" dirty="0">
                <a:sym typeface="+mn-ea"/>
              </a:rPr>
              <a:t>основне місце роботи </a:t>
            </a:r>
            <a:r>
              <a:rPr lang="uk-UA" sz="4800" noProof="0" dirty="0">
                <a:sym typeface="+mn-ea"/>
              </a:rPr>
              <a:t>- місце роботи, де працівник працює на підставі укладеного трудового договору, та </a:t>
            </a:r>
            <a:r>
              <a:rPr lang="uk-UA" sz="4800" b="1" noProof="0" dirty="0">
                <a:sym typeface="+mn-ea"/>
              </a:rPr>
              <a:t>визначене ним як основне згідно з поданою заявою </a:t>
            </a:r>
            <a:r>
              <a:rPr lang="uk-UA" sz="4800" noProof="0" dirty="0">
                <a:sym typeface="+mn-ea"/>
              </a:rPr>
              <a:t>(до відкликання) та </a:t>
            </a:r>
            <a:r>
              <a:rPr lang="uk-UA" sz="4800" b="1" noProof="0" dirty="0">
                <a:sym typeface="+mn-ea"/>
              </a:rPr>
              <a:t>відомостями</a:t>
            </a:r>
            <a:r>
              <a:rPr lang="uk-UA" sz="4800" noProof="0" dirty="0">
                <a:sym typeface="+mn-ea"/>
              </a:rPr>
              <a:t>, що обліковуються в реєстрі застрахованих осіб.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0CD3AE3-7AA0-6548-2191-6EC4566B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75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0217914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9B6919E-2FCD-C691-3D76-784871597D2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FAF400-3A2E-F1BF-E1EB-4FAD3B927CDD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3DA94D-2CF1-29BA-123D-24A6B6DC1B7E}"/>
              </a:ext>
            </a:extLst>
          </p:cNvPr>
          <p:cNvSpPr/>
          <p:nvPr/>
        </p:nvSpPr>
        <p:spPr bwMode="auto">
          <a:xfrm>
            <a:off x="877545" y="1183500"/>
            <a:ext cx="16527510" cy="812530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defTabSz="914400">
              <a:spcBef>
                <a:spcPts val="600"/>
              </a:spcBef>
              <a:defRPr/>
            </a:pP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Мінекономіки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 у листах від 24.06.2024 р. № 4701-05/45070-09 </a:t>
            </a:r>
            <a:r>
              <a:rPr lang="uk-UA" sz="4700" dirty="0">
                <a:solidFill>
                  <a:prstClr val="black"/>
                </a:solidFill>
                <a:sym typeface="+mn-ea"/>
              </a:rPr>
              <a:t>та від 27.08.2026 р. № 4701-05/90130-09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 висловило свою позицію: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lang="uk-UA" sz="4700" noProof="0" dirty="0">
                <a:solidFill>
                  <a:prstClr val="black"/>
                </a:solidFill>
                <a:sym typeface="+mn-ea"/>
              </a:rPr>
              <a:t>"Якщо працівник, який працює у роботодавця за сумісництвом, бажає працювати у цього роботодавця за основним місцем роботи, то таку процедуру слід реалізувати через механізм </a:t>
            </a:r>
            <a:r>
              <a:rPr lang="uk-UA" sz="4700" b="1" noProof="0" dirty="0">
                <a:solidFill>
                  <a:prstClr val="black"/>
                </a:solidFill>
                <a:sym typeface="+mn-ea"/>
              </a:rPr>
              <a:t>звільнення працівника з місця роботи за сумісництвом та прийняття його на основне місце роботи. 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Це пов’язано з тим, що </a:t>
            </a:r>
            <a:r>
              <a:rPr lang="uk-UA" sz="4700" u="sng" noProof="0" dirty="0">
                <a:solidFill>
                  <a:prstClr val="black"/>
                </a:solidFill>
                <a:sym typeface="+mn-ea"/>
              </a:rPr>
              <a:t>законодавство про працю не містить механізмів переведення працівників з основного місця роботи на роботу за сумісництвом та навпаки</a:t>
            </a:r>
            <a:r>
              <a:rPr lang="uk-UA" sz="4700" noProof="0" dirty="0">
                <a:solidFill>
                  <a:prstClr val="black"/>
                </a:solidFill>
                <a:sym typeface="+mn-ea"/>
              </a:rPr>
              <a:t>."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5F5E27A-E8B9-8D3B-A470-F8E7C47E2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76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438442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5BBF24F-8290-D878-D99B-D670349E629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34CD822C-4D60-4DD8-380C-C05ED9CCC49E}"/>
              </a:ext>
            </a:extLst>
          </p:cNvPr>
          <p:cNvSpPr txBox="1"/>
          <p:nvPr/>
        </p:nvSpPr>
        <p:spPr bwMode="auto">
          <a:xfrm>
            <a:off x="864000" y="3601539"/>
            <a:ext cx="16560801" cy="308392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chemeClr val="tx1"/>
                </a:solidFill>
              </a:rPr>
              <a:t>Блок 5.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Специфіка припинення трудових відносин в умовах воєнного стану та електронний кадровий документообіг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DF27A20-0F79-ED87-2451-76B67B67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77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971098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2778DF4-62C9-2414-8953-F637FD53C97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CA9FC8D-8E46-D510-D907-FEC5F8EFAF2E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8AA78B-4AE5-F280-C018-8B6C478A9F0F}"/>
              </a:ext>
            </a:extLst>
          </p:cNvPr>
          <p:cNvSpPr/>
          <p:nvPr/>
        </p:nvSpPr>
        <p:spPr bwMode="auto">
          <a:xfrm>
            <a:off x="896890" y="2577826"/>
            <a:ext cx="16527510" cy="704808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Згідно з ч. 3 ст. 119 КЗпП роботодавець має зберігати місце роботи і посаду за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мобілізованим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до його повернення.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Розірвати трудові відносини з ним можна на підставі:</a:t>
            </a:r>
          </a:p>
          <a:p>
            <a:pPr marL="685800" lvl="0" indent="-685800">
              <a:spcBef>
                <a:spcPts val="600"/>
              </a:spcBef>
              <a:buFontTx/>
              <a:buChar char="-"/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його заяви згідно з п. 1 ст. 36 КЗпП або ст. 38 КЗпП; </a:t>
            </a:r>
          </a:p>
          <a:p>
            <a:pPr marL="685800" lvl="0" indent="-685800">
              <a:spcBef>
                <a:spcPts val="600"/>
              </a:spcBef>
              <a:buFontTx/>
              <a:buChar char="-"/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п. 8-2 ч. 1 ст. 36 КЗпП у разі смерті працівника, визнання його судом безвісно відсутнім або оголошення померлим, якщо будуть надані документальні підтвердження одній з цих подій (свідоцтво про смерть, рішення суду тощо);</a:t>
            </a:r>
          </a:p>
          <a:p>
            <a:pPr marL="685800" lvl="0" indent="-685800">
              <a:spcBef>
                <a:spcPts val="600"/>
              </a:spcBef>
              <a:buFontTx/>
              <a:buChar char="-"/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повної ліквідації підприємства за п. 1 ч. 1 ст. 40 КЗпП.</a:t>
            </a: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BFC7583F-3C89-3C4D-D5B5-53BA2EE3A39B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звільнення де/мобілізованих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F1690B1-DB10-68E6-2875-E275BD44E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78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8200316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0D69892-0F80-03C0-A7D0-CAC540A40D2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D8C5FC0-8B96-A59D-255F-258101E8B52F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B9FFD1-9191-8686-3A32-FEB86C91C433}"/>
              </a:ext>
            </a:extLst>
          </p:cNvPr>
          <p:cNvSpPr/>
          <p:nvPr/>
        </p:nvSpPr>
        <p:spPr bwMode="auto">
          <a:xfrm>
            <a:off x="896890" y="2577826"/>
            <a:ext cx="16527510" cy="69711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У разі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повної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ліквідації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підприємства мобілізованих працівників звільняють за стандартними правилами такого звільнення: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- надсилаємо повідомлення про звільнення за 2 місяці (листом з описом вкладення та повідомленням про вручення до відповідної військової частини та на адресу реєстрації);</a:t>
            </a:r>
          </a:p>
          <a:p>
            <a:pPr marL="685800" lvl="0" indent="-685800">
              <a:spcBef>
                <a:spcPts val="600"/>
              </a:spcBef>
              <a:buFontTx/>
              <a:buChar char="-"/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у день звільнення проводимо повний розрахунок з виплатою вихідної допомоги згідно зі ст. 44 КЗпП.</a:t>
            </a:r>
          </a:p>
          <a:p>
            <a:pPr lvl="0">
              <a:spcBef>
                <a:spcPts val="600"/>
              </a:spcBef>
            </a:pP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Інші підстави звільнення застосовувати незаконно!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80C1BE0-E533-ED99-F341-F237F9B40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79</a:t>
            </a:fld>
            <a:endParaRPr lang="uk-UA" noProof="0" dirty="0"/>
          </a:p>
        </p:txBody>
      </p:sp>
      <p:sp>
        <p:nvSpPr>
          <p:cNvPr id="11" name="Заголовок 7">
            <a:extLst>
              <a:ext uri="{FF2B5EF4-FFF2-40B4-BE49-F238E27FC236}">
                <a16:creationId xmlns:a16="http://schemas.microsoft.com/office/drawing/2014/main" id="{A0DE0C34-5D72-1AF6-D098-FFD49512EB74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звільнення де/мобілізованих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17718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F5BD44A-8EE7-1EAA-6138-57B0FAC15AA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D57788-9E9E-54F9-72AC-DA2568C9D364}"/>
              </a:ext>
            </a:extLst>
          </p:cNvPr>
          <p:cNvSpPr/>
          <p:nvPr/>
        </p:nvSpPr>
        <p:spPr bwMode="auto">
          <a:xfrm>
            <a:off x="504000" y="2045274"/>
            <a:ext cx="17281524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600"/>
              </a:spcBef>
              <a:defRPr/>
            </a:pPr>
            <a:r>
              <a:rPr lang="uk-UA" sz="3800" b="1" noProof="0" dirty="0">
                <a:solidFill>
                  <a:prstClr val="black"/>
                </a:solidFill>
                <a:cs typeface="Arial"/>
                <a:sym typeface="+mn-ea"/>
              </a:rPr>
              <a:t>Приклади розрахунку нормативу: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800" b="1" noProof="0" dirty="0">
                <a:solidFill>
                  <a:prstClr val="black"/>
                </a:solidFill>
                <a:cs typeface="Arial"/>
                <a:sym typeface="+mn-ea"/>
              </a:rPr>
              <a:t>1.</a:t>
            </a:r>
            <a:r>
              <a:rPr lang="uk-UA" sz="3800" noProof="0" dirty="0">
                <a:solidFill>
                  <a:prstClr val="black"/>
                </a:solidFill>
                <a:cs typeface="Arial"/>
                <a:sym typeface="+mn-ea"/>
              </a:rPr>
              <a:t> СКШП за квітень – 5 осіб, за травень – 6 осіб, за червень – 11 осіб.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800" noProof="0" dirty="0">
                <a:solidFill>
                  <a:prstClr val="black"/>
                </a:solidFill>
                <a:cs typeface="Arial"/>
                <a:sym typeface="+mn-ea"/>
              </a:rPr>
              <a:t>СКШП за квартал: (5+6+11) / 3 = 7,3 = 7 осіб – </a:t>
            </a:r>
            <a:r>
              <a:rPr lang="uk-UA" sz="3800" b="1" noProof="0" dirty="0">
                <a:solidFill>
                  <a:prstClr val="black"/>
                </a:solidFill>
                <a:cs typeface="Arial"/>
                <a:sym typeface="+mn-ea"/>
              </a:rPr>
              <a:t>норматив виконувати не треба</a:t>
            </a:r>
            <a:r>
              <a:rPr lang="uk-UA" sz="3800" noProof="0" dirty="0">
                <a:solidFill>
                  <a:prstClr val="black"/>
                </a:solidFill>
                <a:cs typeface="Arial"/>
                <a:sym typeface="+mn-ea"/>
              </a:rPr>
              <a:t>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800" b="1" noProof="0" dirty="0">
                <a:solidFill>
                  <a:prstClr val="black"/>
                </a:solidFill>
                <a:cs typeface="Arial"/>
                <a:sym typeface="+mn-ea"/>
              </a:rPr>
              <a:t>2</a:t>
            </a:r>
            <a:r>
              <a:rPr lang="uk-UA" sz="3800" b="1" noProof="0" dirty="0">
                <a:solidFill>
                  <a:prstClr val="black"/>
                </a:solidFill>
                <a:sym typeface="+mn-ea"/>
              </a:rPr>
              <a:t>.</a:t>
            </a:r>
            <a:r>
              <a:rPr lang="uk-UA" sz="3800" noProof="0" dirty="0">
                <a:solidFill>
                  <a:prstClr val="black"/>
                </a:solidFill>
                <a:sym typeface="+mn-ea"/>
              </a:rPr>
              <a:t> СКШП за квітень – 19 осіб, за травень – 18 осіб, за червень – 15 осіб, з них у кожному місяці по 10 працівників зі шкідливими умовами праці.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800" noProof="0" dirty="0">
                <a:solidFill>
                  <a:prstClr val="black"/>
                </a:solidFill>
                <a:sym typeface="+mn-ea"/>
              </a:rPr>
              <a:t>СКШП за квартал: (19-10+18-10+15-10) / 3 = 7,3 = 7 осіб – </a:t>
            </a:r>
            <a:r>
              <a:rPr lang="uk-UA" sz="3800" b="1" noProof="0" dirty="0">
                <a:solidFill>
                  <a:prstClr val="black"/>
                </a:solidFill>
                <a:sym typeface="+mn-ea"/>
              </a:rPr>
              <a:t>норматив виконувати не треба.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800" b="1" noProof="0" dirty="0">
                <a:solidFill>
                  <a:prstClr val="black"/>
                </a:solidFill>
                <a:cs typeface="Arial"/>
                <a:sym typeface="+mn-ea"/>
              </a:rPr>
              <a:t>3.</a:t>
            </a:r>
            <a:r>
              <a:rPr lang="uk-UA" sz="3800" noProof="0" dirty="0">
                <a:solidFill>
                  <a:prstClr val="black"/>
                </a:solidFill>
                <a:cs typeface="Arial"/>
                <a:sym typeface="+mn-ea"/>
              </a:rPr>
              <a:t> </a:t>
            </a:r>
            <a:r>
              <a:rPr lang="uk-UA" sz="3800" noProof="0" dirty="0">
                <a:solidFill>
                  <a:prstClr val="black"/>
                </a:solidFill>
                <a:sym typeface="+mn-ea"/>
              </a:rPr>
              <a:t>СКШП за квітень – 5 осіб, за травень – 5 осіб, за червень – 13 осіб.</a:t>
            </a:r>
          </a:p>
          <a:p>
            <a:pPr defTabSz="914445">
              <a:spcBef>
                <a:spcPts val="600"/>
              </a:spcBef>
              <a:defRPr/>
            </a:pPr>
            <a:r>
              <a:rPr lang="uk-UA" sz="3800" noProof="0" dirty="0">
                <a:solidFill>
                  <a:prstClr val="black"/>
                </a:solidFill>
                <a:sym typeface="+mn-ea"/>
              </a:rPr>
              <a:t>СКШП за квартал: (5+5+13) / 3 = 7,67 = 8 осіб – </a:t>
            </a:r>
            <a:r>
              <a:rPr lang="uk-UA" sz="3800" b="1" noProof="0" dirty="0">
                <a:solidFill>
                  <a:prstClr val="black"/>
                </a:solidFill>
                <a:sym typeface="+mn-ea"/>
              </a:rPr>
              <a:t>норматив треба виконати</a:t>
            </a:r>
            <a:r>
              <a:rPr lang="uk-UA" sz="3800" noProof="0" dirty="0">
                <a:solidFill>
                  <a:prstClr val="black"/>
                </a:solidFill>
                <a:sym typeface="+mn-ea"/>
              </a:rPr>
              <a:t>: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3800" noProof="0" dirty="0">
                <a:solidFill>
                  <a:prstClr val="black"/>
                </a:solidFill>
                <a:sym typeface="+mn-ea"/>
              </a:rPr>
              <a:t>або мати 1 працівника з інвалідністю (за квартальною СКШП)</a:t>
            </a:r>
          </a:p>
          <a:p>
            <a:pPr marL="571529" indent="-571529" defTabSz="914445">
              <a:spcBef>
                <a:spcPts val="600"/>
              </a:spcBef>
              <a:buFontTx/>
              <a:buChar char="-"/>
              <a:defRPr/>
            </a:pPr>
            <a:r>
              <a:rPr lang="uk-UA" sz="3800" noProof="0" dirty="0">
                <a:solidFill>
                  <a:prstClr val="black"/>
                </a:solidFill>
                <a:sym typeface="+mn-ea"/>
              </a:rPr>
              <a:t>або сплатити цільовий внесок.</a:t>
            </a:r>
            <a:endParaRPr lang="uk-UA" sz="3800" noProof="0" dirty="0">
              <a:solidFill>
                <a:prstClr val="black"/>
              </a:solidFill>
              <a:cs typeface="Arial"/>
              <a:sym typeface="+mn-ea"/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A13C4411-3A8B-7BCE-0239-078EF1186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prstClr val="black">
                    <a:tint val="75000"/>
                  </a:prstClr>
                </a:solidFill>
                <a:cs typeface="Arial"/>
              </a:rPr>
              <a:pPr defTabSz="457223">
                <a:defRPr/>
              </a:pPr>
              <a:t>8</a:t>
            </a:fld>
            <a:endParaRPr lang="uk-UA" kern="0" noProof="0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AF5057A6-18C8-EE98-9491-A4A025BB6FA5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Загальні правила виконання нормативу у 2026 році</a:t>
            </a:r>
          </a:p>
        </p:txBody>
      </p:sp>
    </p:spTree>
    <p:extLst>
      <p:ext uri="{BB962C8B-B14F-4D97-AF65-F5344CB8AC3E}">
        <p14:creationId xmlns:p14="http://schemas.microsoft.com/office/powerpoint/2010/main" val="37079015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4C06C05-73E3-B221-B0A3-CB90CABF1EF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5A9FDE6-3B7E-81FB-D2B2-E70ACFD80168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1057330-9F35-652E-E37C-39EBBFE2D9A9}"/>
              </a:ext>
            </a:extLst>
          </p:cNvPr>
          <p:cNvSpPr/>
          <p:nvPr/>
        </p:nvSpPr>
        <p:spPr bwMode="auto">
          <a:xfrm>
            <a:off x="896890" y="2577826"/>
            <a:ext cx="16527510" cy="778674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Розрахунок вихідної допомоги без зарплати: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Якщо у розрахунковому періоді немає фактичної зарплати, розрахунок проводимо за "умовною" середньою зарплатою відповідно до абзаців 3 - 5 пункту 4 Порядку № 100:</a:t>
            </a:r>
          </a:p>
          <a:p>
            <a:pPr lvl="0" algn="ctr">
              <a:spcBef>
                <a:spcPts val="600"/>
              </a:spcBef>
            </a:pP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Оклад х 2 : </a:t>
            </a:r>
            <a:r>
              <a:rPr lang="uk-UA" sz="4800" b="1" noProof="0" dirty="0" err="1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Кр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 або  8647 х 2 : </a:t>
            </a:r>
            <a:r>
              <a:rPr lang="uk-UA" sz="4800" b="1" noProof="0" dirty="0" err="1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Кр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- по більшій величині</a:t>
            </a:r>
          </a:p>
          <a:p>
            <a:pPr lvl="0">
              <a:spcBef>
                <a:spcPts val="600"/>
              </a:spcBef>
            </a:pPr>
            <a:r>
              <a:rPr lang="uk-UA" sz="4800" b="1" noProof="0" dirty="0" err="1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Кр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- це кількість планових робочих днів за графіком роботи у двох попередніх місяцях до місяця звільнення.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Отриману суму множимо на середню кількість планових робочих днів за графіком роботи двох попередніх місяців до місяця звільнення.</a:t>
            </a:r>
            <a:endParaRPr lang="uk-UA" sz="4800" b="1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34C935F-CB65-4AFB-145F-BE834C548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80</a:t>
            </a:fld>
            <a:endParaRPr lang="uk-UA" noProof="0" dirty="0"/>
          </a:p>
        </p:txBody>
      </p:sp>
      <p:sp>
        <p:nvSpPr>
          <p:cNvPr id="11" name="Заголовок 7">
            <a:extLst>
              <a:ext uri="{FF2B5EF4-FFF2-40B4-BE49-F238E27FC236}">
                <a16:creationId xmlns:a16="http://schemas.microsoft.com/office/drawing/2014/main" id="{BE197304-DF22-4E35-4C55-B8BC6AC166D3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звільнення де/мобілізованих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9633444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BBEF2EA-B67A-82C5-FF15-F35D4A6BD47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7C2CFF-8D2F-BB1C-3343-B6D8FEFDD3D9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EC6CAD-78CC-8B28-9CAF-D9B93A67311B}"/>
              </a:ext>
            </a:extLst>
          </p:cNvPr>
          <p:cNvSpPr/>
          <p:nvPr/>
        </p:nvSpPr>
        <p:spPr bwMode="auto">
          <a:xfrm>
            <a:off x="896890" y="2577826"/>
            <a:ext cx="16527510" cy="63094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Розрахунок компенсації відпустки без зарплати: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Якщо у розрахунковому періоді (за 2023 рік та/або за останні 12 місяців до місяця звільнення) немає фактичної зарплати, розрахунок проводимо за "умовною" середньою зарплатою відповідно до абзаців 3 - 5 пункту 4 Порядку № 100:</a:t>
            </a:r>
          </a:p>
          <a:p>
            <a:pPr lvl="0" algn="ctr">
              <a:spcBef>
                <a:spcPts val="600"/>
              </a:spcBef>
            </a:pP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Оклад х 12 : 365  або  8647 х 12 : 365 - по більшій величині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Оклад та розмір МЗП завжди беремо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на дату звільнення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.</a:t>
            </a:r>
          </a:p>
          <a:p>
            <a:pPr lvl="0">
              <a:spcBef>
                <a:spcPts val="600"/>
              </a:spcBef>
            </a:pPr>
            <a:endParaRPr lang="uk-UA" sz="4800" b="1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9FAC301-A990-A151-A0B6-D39772DD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81</a:t>
            </a:fld>
            <a:endParaRPr lang="uk-UA" noProof="0" dirty="0"/>
          </a:p>
        </p:txBody>
      </p:sp>
      <p:sp>
        <p:nvSpPr>
          <p:cNvPr id="14" name="Заголовок 7">
            <a:extLst>
              <a:ext uri="{FF2B5EF4-FFF2-40B4-BE49-F238E27FC236}">
                <a16:creationId xmlns:a16="http://schemas.microsoft.com/office/drawing/2014/main" id="{0A8FD3E1-28CF-2123-DD01-D804CE7FD5A8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звільнення де/мобілізованих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043355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8BD4AFA-3CEF-ECCC-94FC-F8638588642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3EB10A-CD66-EC50-D396-A1D35937EDA3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1A597B-3EC4-AAE0-9EFD-2116393C12D8}"/>
              </a:ext>
            </a:extLst>
          </p:cNvPr>
          <p:cNvSpPr/>
          <p:nvPr/>
        </p:nvSpPr>
        <p:spPr bwMode="auto">
          <a:xfrm>
            <a:off x="896890" y="2577826"/>
            <a:ext cx="16527510" cy="68941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Трудові відносини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у разі смерті працівника 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припиняються датою смерті згідно з п. 8-2 ч. 1 ст. 36 КЗпП. Документом-підставою є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копія свідоцтва про смерть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.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Датою припинення трудових відносин буде саме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дата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смерті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. Але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дата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видання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наказу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буде поточною, адже свідоцтво про смерть буде надано пізніше.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Тому провести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повний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uk-UA" sz="4800" b="1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розрахунок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uk-UA" sz="4800" noProof="0" dirty="0"/>
              <a:t>включно з компенсацією відпустки</a:t>
            </a:r>
            <a:r>
              <a:rPr lang="uk-UA" sz="4800" noProof="0" dirty="0">
                <a:latin typeface="Calibri (Основний текст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необхідно не пізніше дати видання наказу про припинення трудових відносин.</a:t>
            </a:r>
          </a:p>
        </p:txBody>
      </p:sp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77914699-6988-4B6D-7DEA-6797C5EFAE5A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припинення трудових відносин з померлим працівником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6A8937E-A275-D924-56CD-51CC480DC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82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5607420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D512581-4A6B-C08A-C044-8E0D68982D6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AB7DA8-4D9A-C64A-86A0-03AD4B622F1A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137EBF-9AC0-8E63-2F7F-0AD2E0A3CC53}"/>
              </a:ext>
            </a:extLst>
          </p:cNvPr>
          <p:cNvSpPr/>
          <p:nvPr/>
        </p:nvSpPr>
        <p:spPr bwMode="auto">
          <a:xfrm>
            <a:off x="896890" y="2577826"/>
            <a:ext cx="16527510" cy="75559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noProof="0" dirty="0"/>
              <a:t>Згідно з ч. 1 ст. 1227 ЦКУ, ст. 83 КЗпП зарплату померлого та компенсацію відпусток слід </a:t>
            </a:r>
            <a:r>
              <a:rPr lang="uk-UA" sz="4800" b="1" noProof="0" dirty="0"/>
              <a:t>виплатити членам сім’ї, а уразі їх відсутності – спадкоємцям, після прийняття спадщини.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/>
              <a:t>Виплати проводяться на підставі </a:t>
            </a:r>
            <a:r>
              <a:rPr lang="uk-UA" sz="4800" b="1" noProof="0" dirty="0"/>
              <a:t>заяви</a:t>
            </a:r>
            <a:r>
              <a:rPr lang="uk-UA" sz="4800" noProof="0" dirty="0"/>
              <a:t> члена сім’ї, до якої додаються </a:t>
            </a:r>
            <a:r>
              <a:rPr lang="uk-UA" sz="4800" b="1" noProof="0" dirty="0"/>
              <a:t>документи</a:t>
            </a:r>
            <a:r>
              <a:rPr lang="uk-UA" sz="4800" noProof="0" dirty="0"/>
              <a:t>, які є доказами сімейних зв’язків (копія свідоцтва про шлюб, про народження тощо) та підтверджують спільне проживання з померлим (наприклад, витяг про місце проживання). Також додаються копії паспорта та РНОКПП.</a:t>
            </a:r>
            <a:br>
              <a:rPr lang="uk-UA" sz="4800" noProof="0" dirty="0"/>
            </a:br>
            <a:r>
              <a:rPr lang="uk-UA" sz="4800" noProof="0" dirty="0"/>
              <a:t>Після надання копії свідоцтва про смерть </a:t>
            </a:r>
            <a:r>
              <a:rPr lang="uk-UA" sz="4800" b="1" noProof="0" dirty="0"/>
              <a:t>виплачувати зарплату на картку померлого працівника не можна</a:t>
            </a:r>
            <a:r>
              <a:rPr lang="uk-UA" sz="4800" noProof="0" dirty="0"/>
              <a:t>.</a:t>
            </a:r>
            <a:endParaRPr lang="uk-UA" sz="48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733536E-97A3-5AE0-BBB3-11566E5A4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83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DA5EC84D-A2FA-683A-4731-EEBAF60A9EBE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припинення трудових відносин з померлим працівником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0591320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7A5F885-2627-6FC4-5F9D-3EFC4C0878C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7D4D93-40B7-B81D-05C7-FE0B741C44A4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20EE0F-93B5-4B52-67BB-961022C89C7E}"/>
              </a:ext>
            </a:extLst>
          </p:cNvPr>
          <p:cNvSpPr/>
          <p:nvPr/>
        </p:nvSpPr>
        <p:spPr bwMode="auto">
          <a:xfrm>
            <a:off x="896890" y="2577826"/>
            <a:ext cx="16527510" cy="61555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noProof="0" dirty="0"/>
              <a:t>Документом, який підтверджує право </a:t>
            </a:r>
            <a:r>
              <a:rPr lang="uk-UA" sz="4800" b="1" noProof="0" dirty="0"/>
              <a:t>спадкоємця</a:t>
            </a:r>
            <a:r>
              <a:rPr lang="uk-UA" sz="4800" noProof="0" dirty="0"/>
              <a:t> на спадщину від померлого, є свідоцтво про право на спадщину, видане відповідно до глави 7 Закону про нотаріат.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/>
              <a:t>Оскільки зарплата померлого працівника була його оподатковуваним доходом, у звітності дані про члена сім’ї або спадкоємця </a:t>
            </a:r>
            <a:r>
              <a:rPr lang="uk-UA" sz="4800" b="1" noProof="0" dirty="0"/>
              <a:t>не зазначаються </a:t>
            </a:r>
            <a:r>
              <a:rPr lang="uk-UA" sz="4800" noProof="0" dirty="0"/>
              <a:t>(у нього не виникає оподатковуваний дохід).</a:t>
            </a:r>
          </a:p>
          <a:p>
            <a:pPr lvl="0">
              <a:spcBef>
                <a:spcPts val="600"/>
              </a:spcBef>
            </a:pPr>
            <a:r>
              <a:rPr lang="uk-UA" sz="4800" noProof="0" dirty="0"/>
              <a:t>Виплата зарплати фіксується за РНОКПП </a:t>
            </a:r>
            <a:r>
              <a:rPr lang="uk-UA" sz="4800" b="1" noProof="0" dirty="0"/>
              <a:t>померлого</a:t>
            </a:r>
            <a:r>
              <a:rPr lang="uk-UA" sz="4800" noProof="0" dirty="0"/>
              <a:t>.</a:t>
            </a:r>
            <a:endParaRPr lang="uk-UA" sz="48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A9430E2-98DA-B792-0318-F118E7756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84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35C62025-693A-F9BE-CA77-064FD2EF4537}"/>
              </a:ext>
            </a:extLst>
          </p:cNvPr>
          <p:cNvSpPr txBox="1"/>
          <p:nvPr/>
        </p:nvSpPr>
        <p:spPr bwMode="auto">
          <a:xfrm>
            <a:off x="863599" y="823500"/>
            <a:ext cx="16560801" cy="17543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припинення трудових відносин з померлим працівником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9200166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2C3D80E-4E39-9B0E-3383-F94C49FECA2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875805-C7B1-2627-5AFB-AB75500AFFF4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5D2F5B-81F4-5DCF-B878-6615A115A5F1}"/>
              </a:ext>
            </a:extLst>
          </p:cNvPr>
          <p:cNvSpPr/>
          <p:nvPr/>
        </p:nvSpPr>
        <p:spPr bwMode="auto">
          <a:xfrm>
            <a:off x="969157" y="1843698"/>
            <a:ext cx="16527510" cy="83715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dirty="0"/>
              <a:t>Якщо з працівником немає зв’язку понад 4 місяці поспіль, його можна звільнити згідно з </a:t>
            </a:r>
            <a:r>
              <a:rPr lang="uk-UA" sz="4800" b="1" dirty="0"/>
              <a:t>п. 8-3 ч. 1 ст. 36 КЗпП</a:t>
            </a:r>
            <a:r>
              <a:rPr lang="uk-UA" sz="4800" dirty="0"/>
              <a:t>.</a:t>
            </a:r>
          </a:p>
          <a:p>
            <a:pPr lvl="0">
              <a:spcBef>
                <a:spcPts val="600"/>
              </a:spcBef>
            </a:pPr>
            <a:r>
              <a:rPr lang="uk-UA" sz="4800" dirty="0"/>
              <a:t>Для застосування цієї підстави звільнення потрібне дотримання двох ОДНОЧАСНИХ </a:t>
            </a:r>
            <a:r>
              <a:rPr lang="uk-UA" sz="4800" b="1" dirty="0"/>
              <a:t>умов:</a:t>
            </a:r>
            <a:br>
              <a:rPr lang="uk-UA" sz="4800" dirty="0"/>
            </a:br>
            <a:r>
              <a:rPr lang="uk-UA" sz="4800" b="1" dirty="0"/>
              <a:t>-</a:t>
            </a:r>
            <a:r>
              <a:rPr lang="uk-UA" sz="4800" dirty="0"/>
              <a:t> відсутність працівника на роботі понад 4 місяці підряд;</a:t>
            </a:r>
            <a:br>
              <a:rPr lang="uk-UA" sz="4800" dirty="0"/>
            </a:br>
            <a:r>
              <a:rPr lang="uk-UA" sz="4800" dirty="0"/>
              <a:t>- відсутність інформації про причини такої відсутності понад 4 місяці підряд.</a:t>
            </a:r>
            <a:br>
              <a:rPr lang="uk-UA" sz="4800" dirty="0"/>
            </a:br>
            <a:r>
              <a:rPr lang="uk-UA" sz="4800" dirty="0"/>
              <a:t>Підтверджується відсутність зв’язку шляхом </a:t>
            </a:r>
            <a:r>
              <a:rPr lang="uk-UA" sz="4800" b="1" dirty="0"/>
              <a:t>документування </a:t>
            </a:r>
            <a:r>
              <a:rPr lang="uk-UA" sz="4800" dirty="0"/>
              <a:t>спроб такий зв'язок встановити:</a:t>
            </a:r>
          </a:p>
          <a:p>
            <a:pPr lvl="0">
              <a:spcBef>
                <a:spcPts val="600"/>
              </a:spcBef>
            </a:pPr>
            <a:r>
              <a:rPr lang="uk-UA" sz="4800" dirty="0"/>
              <a:t>- телефонні дзвінки на особистий номер працівника – акт про безрезультатну спробу встановлення телефонного зв’язку,</a:t>
            </a:r>
            <a:endParaRPr lang="uk-UA" sz="48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F834C14-3FE6-0F29-3B9A-EE942AC35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85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2304D5A6-31A1-9550-F6B4-16221C2060BE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звільнення через втрату зв'язку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7431893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02DC3BB-3B3D-8295-EE33-F5AE2408C2F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9FE6D28-6F3B-B696-260E-83C56F12C22F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8CF472-D1D7-C716-02CB-C3085EA21F6C}"/>
              </a:ext>
            </a:extLst>
          </p:cNvPr>
          <p:cNvSpPr/>
          <p:nvPr/>
        </p:nvSpPr>
        <p:spPr bwMode="auto">
          <a:xfrm>
            <a:off x="969157" y="1843698"/>
            <a:ext cx="16527510" cy="83715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dirty="0"/>
              <a:t>який підписується трьома особами;</a:t>
            </a:r>
          </a:p>
          <a:p>
            <a:pPr lvl="0">
              <a:spcBef>
                <a:spcPts val="600"/>
              </a:spcBef>
            </a:pPr>
            <a:r>
              <a:rPr lang="uk-UA" sz="4800" dirty="0"/>
              <a:t>- пошта – копія листа про вимогу сповістити про причини відсутності та вийти на роботу, яке було надіслано з повідомленням про отримання і таке повідомлення повернулось з відміткою про неотримання або лист було отримано, але відповідь від працівника відсутня;</a:t>
            </a:r>
          </a:p>
          <a:p>
            <a:pPr lvl="0">
              <a:spcBef>
                <a:spcPts val="600"/>
              </a:spcBef>
            </a:pPr>
            <a:r>
              <a:rPr lang="uk-UA" sz="4800" dirty="0"/>
              <a:t>- месенджери (</a:t>
            </a:r>
            <a:r>
              <a:rPr lang="uk-UA" sz="4800" dirty="0" err="1"/>
              <a:t>вайбер</a:t>
            </a:r>
            <a:r>
              <a:rPr lang="uk-UA" sz="4800" dirty="0"/>
              <a:t>, телеграм, </a:t>
            </a:r>
            <a:r>
              <a:rPr lang="uk-UA" sz="4800" dirty="0" err="1"/>
              <a:t>смс</a:t>
            </a:r>
            <a:r>
              <a:rPr lang="uk-UA" sz="4800" dirty="0"/>
              <a:t> тощо) – скріншоти про направлення відповідних повідомлень, які залишились без відповіді.</a:t>
            </a:r>
            <a:br>
              <a:rPr lang="uk-UA" sz="4800" dirty="0"/>
            </a:br>
            <a:r>
              <a:rPr lang="uk-UA" sz="4800" dirty="0"/>
              <a:t>Краще зібрати кілька з перелічених вище документів, адже вони будуть необхідні для доведення правомірності</a:t>
            </a:r>
            <a:endParaRPr lang="uk-UA" sz="48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13D1086-69D5-AEB5-F144-B27D37EBB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86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983A9D53-8742-06BD-BFC2-BA0A79E2A473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звільнення через втрату зв'язку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0695522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67C70A6-3CAD-8DC7-E718-429C8DDDECF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C0848F-1230-F332-477C-AF6680DB87D1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95F1AE-804F-5B90-972C-FFDA5C8EBE0A}"/>
              </a:ext>
            </a:extLst>
          </p:cNvPr>
          <p:cNvSpPr/>
          <p:nvPr/>
        </p:nvSpPr>
        <p:spPr bwMode="auto">
          <a:xfrm>
            <a:off x="969157" y="1843698"/>
            <a:ext cx="16527510" cy="821763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dirty="0"/>
              <a:t>звільнення, якщо працівник буде доводити неправомірність.</a:t>
            </a:r>
            <a:br>
              <a:rPr lang="uk-UA" sz="4800" dirty="0"/>
            </a:br>
            <a:r>
              <a:rPr lang="uk-UA" sz="4800" dirty="0"/>
              <a:t>Період відсутності позначається у табелі </a:t>
            </a:r>
            <a:r>
              <a:rPr lang="uk-UA" sz="4800" b="1" dirty="0"/>
              <a:t>"НЗ"</a:t>
            </a:r>
            <a:r>
              <a:rPr lang="uk-UA" sz="4800" dirty="0"/>
              <a:t> - нез’ясовані неявки. </a:t>
            </a:r>
            <a:r>
              <a:rPr lang="uk-UA" sz="4800" b="1" dirty="0"/>
              <a:t>Заробітна</a:t>
            </a:r>
            <a:r>
              <a:rPr lang="uk-UA" sz="4800" dirty="0"/>
              <a:t> </a:t>
            </a:r>
            <a:r>
              <a:rPr lang="uk-UA" sz="4800" b="1" dirty="0"/>
              <a:t>плата</a:t>
            </a:r>
            <a:r>
              <a:rPr lang="uk-UA" sz="4800" dirty="0"/>
              <a:t> за час відсутності не нараховується. У </a:t>
            </a:r>
            <a:r>
              <a:rPr lang="uk-UA" sz="4800" b="1" dirty="0"/>
              <a:t>Д1</a:t>
            </a:r>
            <a:r>
              <a:rPr lang="uk-UA" sz="4800" dirty="0"/>
              <a:t> об’єднаної звітності за період "НЗ" відображаємо тільки повну кількість днів трудових відносин відповідного місяця.</a:t>
            </a:r>
            <a:br>
              <a:rPr lang="uk-UA" sz="4800" dirty="0"/>
            </a:br>
            <a:r>
              <a:rPr lang="uk-UA" sz="4800" dirty="0"/>
              <a:t>Відлік 4-місячного терміну потрібно проводити від першого «НЗ» у табелі. Дата спроб встановити зв'язок не має значення.</a:t>
            </a:r>
            <a:br>
              <a:rPr lang="uk-UA" sz="4800" dirty="0"/>
            </a:br>
            <a:r>
              <a:rPr lang="uk-UA" sz="4800" dirty="0"/>
              <a:t>За будь-якої підстави припинення трудових відносин з працівником при звільненні необхідно буде провести </a:t>
            </a:r>
            <a:r>
              <a:rPr lang="uk-UA" sz="4800" b="1" dirty="0"/>
              <a:t>повний розрахунок</a:t>
            </a:r>
            <a:r>
              <a:rPr lang="uk-UA" sz="4800" dirty="0"/>
              <a:t> згідно зі ст. 116 КЗпП включно з </a:t>
            </a:r>
            <a:r>
              <a:rPr lang="uk-UA" sz="4800" b="1" dirty="0"/>
              <a:t>компенсацією відпустки</a:t>
            </a:r>
            <a:r>
              <a:rPr lang="uk-UA" sz="4800" dirty="0"/>
              <a:t> згідно зі ст. 24 Закону про відпустки.</a:t>
            </a:r>
            <a:endParaRPr lang="uk-UA" sz="48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AF6FE4B-5108-57AC-A397-C3D638ED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87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B683CA26-35BC-378E-2A27-5A0127228771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звільнення через втрату зв'язку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95885243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B081412-AA9C-ECA8-6900-9A4665ACC0C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5D7C9A6-101C-915D-97DB-712E0CE63E9F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84D3579-5434-BF1A-5263-C2AAC9E7E763}"/>
              </a:ext>
            </a:extLst>
          </p:cNvPr>
          <p:cNvSpPr/>
          <p:nvPr/>
        </p:nvSpPr>
        <p:spPr bwMode="auto">
          <a:xfrm>
            <a:off x="969157" y="1843698"/>
            <a:ext cx="16527510" cy="821763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800" dirty="0"/>
              <a:t>Якщо підприємство використовує </a:t>
            </a:r>
            <a:r>
              <a:rPr lang="uk-UA" sz="4800" b="1" dirty="0"/>
              <a:t>електронний документообіг</a:t>
            </a:r>
            <a:r>
              <a:rPr lang="uk-UA" sz="4800" dirty="0"/>
              <a:t> з накладенням електронних підписів, заяви і накази можуть створюватись у електронному вигляді за допомогою спеціального програмного.</a:t>
            </a:r>
            <a:br>
              <a:rPr lang="uk-UA" sz="4800" dirty="0"/>
            </a:br>
            <a:r>
              <a:rPr lang="uk-UA" sz="4800" dirty="0"/>
              <a:t>Також згідно зі ст. 7 Закону № 2136 сторони трудового договору можуть домовитися про </a:t>
            </a:r>
            <a:r>
              <a:rPr lang="uk-UA" sz="4800" b="1" dirty="0"/>
              <a:t>альтернативні способи створення, пересилання і зберігання наказів </a:t>
            </a:r>
            <a:r>
              <a:rPr lang="uk-UA" sz="4800" dirty="0"/>
              <a:t>(розпоряджень) роботодавця, повідомлень та інших документів з питань трудових відносин та про будь-який інший доступний спосіб електронної комунікації, який обрано за згодою між роботодавцем та працівником.</a:t>
            </a:r>
            <a:endParaRPr lang="uk-UA" sz="48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1AD5759-D252-60FE-7C45-9E78BC9CB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88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D15E8285-7DE1-DD14-4D32-B50FE70C1100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електронного обміну документами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4745501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57C5E45-79FA-F01B-8FF6-DE3075CD464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9CBE480-D8AE-929D-38EB-0B4D4530E3CB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95BC71-4E19-0AC7-99EE-ED435F06B412}"/>
              </a:ext>
            </a:extLst>
          </p:cNvPr>
          <p:cNvSpPr/>
          <p:nvPr/>
        </p:nvSpPr>
        <p:spPr bwMode="auto">
          <a:xfrm>
            <a:off x="969157" y="1843698"/>
            <a:ext cx="16527510" cy="84792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600"/>
              </a:spcBef>
            </a:pPr>
            <a:r>
              <a:rPr lang="uk-UA" sz="4500" dirty="0"/>
              <a:t>Необхідно видати </a:t>
            </a:r>
            <a:r>
              <a:rPr lang="uk-UA" sz="4500" b="1" dirty="0"/>
              <a:t>наказ</a:t>
            </a:r>
            <a:r>
              <a:rPr lang="uk-UA" sz="4500" dirty="0"/>
              <a:t> про обраний спосіб і ознайомити з ним працівників під підпис. Далі всі накази, повідомлення і заяви можуть бути в електронному вигляді передані обраним шляхом комунікації.</a:t>
            </a:r>
          </a:p>
          <a:p>
            <a:pPr lvl="0">
              <a:spcBef>
                <a:spcPts val="600"/>
              </a:spcBef>
            </a:pPr>
            <a:r>
              <a:rPr lang="uk-UA" sz="4500" b="1" dirty="0"/>
              <a:t>Обмін паперовими оригіналами можливий поштою:</a:t>
            </a:r>
            <a:br>
              <a:rPr lang="uk-UA" sz="4500" dirty="0"/>
            </a:br>
            <a:r>
              <a:rPr lang="uk-UA" sz="4500" dirty="0"/>
              <a:t>- працівник надсилає паперову заяву роботодавцеві,</a:t>
            </a:r>
            <a:br>
              <a:rPr lang="uk-UA" sz="4500" dirty="0"/>
            </a:br>
            <a:r>
              <a:rPr lang="uk-UA" sz="4500" dirty="0"/>
              <a:t>- роботодавець отримує, реєструє заяву, видає наказ, надсилає оригінал наказу працівнику,</a:t>
            </a:r>
            <a:br>
              <a:rPr lang="uk-UA" sz="4500" dirty="0"/>
            </a:br>
            <a:r>
              <a:rPr lang="uk-UA" sz="4500" dirty="0"/>
              <a:t>- працівник отримує оригінал наказу, ознайомлюється, підписує, надсилає роботодавцю;</a:t>
            </a:r>
            <a:br>
              <a:rPr lang="uk-UA" sz="4500" dirty="0"/>
            </a:br>
            <a:r>
              <a:rPr lang="uk-UA" sz="4500" dirty="0"/>
              <a:t>- роботодавець отримує підписаний працівником оригінал наказу, робить з нього копію та надсилає її працівнику.</a:t>
            </a:r>
            <a:endParaRPr lang="uk-UA" sz="45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8A1093A-30C4-B12D-E240-14BB04E78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89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45051AC1-B7B2-7DAA-1EF2-449B8E8FF71C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Особливості електронного обміну документами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40916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6BA8D73-21BB-2A02-4CA0-E0D671CCCDB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8BBF74-C10F-42A4-B113-A91199ACDEE6}"/>
              </a:ext>
            </a:extLst>
          </p:cNvPr>
          <p:cNvSpPr/>
          <p:nvPr/>
        </p:nvSpPr>
        <p:spPr bwMode="auto">
          <a:xfrm>
            <a:off x="506321" y="2983502"/>
            <a:ext cx="1728152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45">
              <a:spcBef>
                <a:spcPts val="1200"/>
              </a:spcBef>
              <a:defRPr/>
            </a:pPr>
            <a:r>
              <a:rPr lang="uk-UA" sz="4000" b="1" noProof="0" dirty="0">
                <a:cs typeface="Arial"/>
                <a:sym typeface="+mn-ea"/>
              </a:rPr>
              <a:t>Для виконання нормативу працівник з інвалідністю має:</a:t>
            </a:r>
          </a:p>
          <a:p>
            <a:pPr marL="742988" indent="-742988" defTabSz="914445">
              <a:spcBef>
                <a:spcPts val="1200"/>
              </a:spcBef>
              <a:buFont typeface="Arial" panose="020B0604020202020204" pitchFamily="34" charset="0"/>
              <a:buAutoNum type="arabicParenR"/>
              <a:defRPr/>
            </a:pPr>
            <a:r>
              <a:rPr lang="uk-UA" sz="4000" noProof="0" dirty="0">
                <a:cs typeface="Arial"/>
                <a:sym typeface="+mn-ea"/>
              </a:rPr>
              <a:t>працювати за </a:t>
            </a:r>
            <a:r>
              <a:rPr lang="uk-UA" sz="4000" b="1" noProof="0" dirty="0">
                <a:cs typeface="Arial"/>
                <a:sym typeface="+mn-ea"/>
              </a:rPr>
              <a:t>основним</a:t>
            </a:r>
            <a:r>
              <a:rPr lang="uk-UA" sz="4000" noProof="0" dirty="0">
                <a:cs typeface="Arial"/>
                <a:sym typeface="+mn-ea"/>
              </a:rPr>
              <a:t> місцем роботи;</a:t>
            </a:r>
          </a:p>
          <a:p>
            <a:pPr marL="742988" indent="-742988" defTabSz="914445">
              <a:spcBef>
                <a:spcPts val="1200"/>
              </a:spcBef>
              <a:buFont typeface="Arial" panose="020B0604020202020204" pitchFamily="34" charset="0"/>
              <a:buAutoNum type="arabicParenR"/>
              <a:defRPr/>
            </a:pPr>
            <a:r>
              <a:rPr lang="uk-UA" sz="4000" noProof="0" dirty="0">
                <a:cs typeface="Arial"/>
                <a:sym typeface="+mn-ea"/>
              </a:rPr>
              <a:t>надати </a:t>
            </a:r>
            <a:r>
              <a:rPr lang="uk-UA" sz="4000" b="1" noProof="0" dirty="0">
                <a:cs typeface="Arial"/>
                <a:sym typeface="+mn-ea"/>
              </a:rPr>
              <a:t>документи</a:t>
            </a:r>
            <a:r>
              <a:rPr lang="uk-UA" sz="4000" noProof="0" dirty="0">
                <a:cs typeface="Arial"/>
                <a:sym typeface="+mn-ea"/>
              </a:rPr>
              <a:t>, що підтверджують інвалідність. </a:t>
            </a:r>
            <a:r>
              <a:rPr lang="uk-UA" sz="4000" b="1" noProof="0" dirty="0">
                <a:cs typeface="Arial"/>
                <a:sym typeface="+mn-ea"/>
              </a:rPr>
              <a:t>Група інвалідності значення не має!</a:t>
            </a:r>
          </a:p>
          <a:p>
            <a:pPr marL="742988" indent="-742988" defTabSz="914445">
              <a:spcBef>
                <a:spcPts val="1200"/>
              </a:spcBef>
              <a:buFont typeface="Arial" panose="020B0604020202020204" pitchFamily="34" charset="0"/>
              <a:buAutoNum type="arabicParenR"/>
              <a:defRPr/>
            </a:pPr>
            <a:r>
              <a:rPr lang="uk-UA" sz="4000" b="1" noProof="0" dirty="0">
                <a:sym typeface="+mn-ea"/>
              </a:rPr>
              <a:t>нараховану</a:t>
            </a:r>
            <a:r>
              <a:rPr lang="uk-UA" sz="4000" noProof="0" dirty="0">
                <a:sym typeface="+mn-ea"/>
              </a:rPr>
              <a:t> </a:t>
            </a:r>
            <a:r>
              <a:rPr lang="uk-UA" sz="4000" b="1" noProof="0" dirty="0">
                <a:sym typeface="+mn-ea"/>
              </a:rPr>
              <a:t>зарплату</a:t>
            </a:r>
            <a:r>
              <a:rPr lang="uk-UA" sz="4000" noProof="0" dirty="0">
                <a:sym typeface="+mn-ea"/>
              </a:rPr>
              <a:t> за повністю відпрацьований календарний місяць, розмір якої </a:t>
            </a:r>
            <a:r>
              <a:rPr lang="uk-UA" sz="4000" b="1" noProof="0" dirty="0">
                <a:sym typeface="+mn-ea"/>
              </a:rPr>
              <a:t>перевищує</a:t>
            </a:r>
            <a:r>
              <a:rPr lang="uk-UA" sz="4000" noProof="0" dirty="0">
                <a:sym typeface="+mn-ea"/>
              </a:rPr>
              <a:t> розмір мінімальної заробітної плати (більше 8647 грн у 2026 році) з розрахунку нормальної тривалості робочого часу або якщо за рахунок заходів розумного пристосування тривалість робочого часу є скороченою або неповною</a:t>
            </a:r>
            <a:r>
              <a:rPr lang="uk-UA" sz="4000" noProof="0" dirty="0">
                <a:cs typeface="Arial"/>
                <a:sym typeface="+mn-ea"/>
              </a:rPr>
              <a:t>.</a:t>
            </a: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3C92EA5F-DEAC-3C02-7DC4-2E8C2449D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5009" y="9707752"/>
            <a:ext cx="648992" cy="547688"/>
          </a:xfrm>
        </p:spPr>
        <p:txBody>
          <a:bodyPr/>
          <a:lstStyle/>
          <a:p>
            <a:pPr defTabSz="457223">
              <a:defRPr/>
            </a:pPr>
            <a:fld id="{DA437D03-45AE-4311-B62B-350C10CD91DF}" type="slidenum">
              <a:rPr lang="uk-UA" kern="0" noProof="0">
                <a:solidFill>
                  <a:schemeClr val="tx1"/>
                </a:solidFill>
                <a:cs typeface="Arial"/>
              </a:rPr>
              <a:pPr defTabSz="457223">
                <a:defRPr/>
              </a:pPr>
              <a:t>9</a:t>
            </a:fld>
            <a:endParaRPr lang="uk-UA" kern="0" noProof="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73F34A1-4FE3-70A1-DC4F-90CACE23AF56}"/>
              </a:ext>
            </a:extLst>
          </p:cNvPr>
          <p:cNvSpPr txBox="1"/>
          <p:nvPr/>
        </p:nvSpPr>
        <p:spPr bwMode="auto">
          <a:xfrm>
            <a:off x="503238" y="1183500"/>
            <a:ext cx="17281525" cy="861774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sz="5000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Правила врахування працівника з інвалідністю у норматив</a:t>
            </a:r>
          </a:p>
        </p:txBody>
      </p:sp>
    </p:spTree>
    <p:extLst>
      <p:ext uri="{BB962C8B-B14F-4D97-AF65-F5344CB8AC3E}">
        <p14:creationId xmlns:p14="http://schemas.microsoft.com/office/powerpoint/2010/main" val="30650413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0464C12-E9A4-B6DC-B21E-CC65E831E70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640248-FBC3-6955-A644-6516338F9266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284859A-A9AE-6015-6157-6CBB623647B7}"/>
              </a:ext>
            </a:extLst>
          </p:cNvPr>
          <p:cNvSpPr/>
          <p:nvPr/>
        </p:nvSpPr>
        <p:spPr bwMode="auto">
          <a:xfrm>
            <a:off x="969157" y="1843698"/>
            <a:ext cx="16527510" cy="7709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4500" dirty="0"/>
              <a:t>Згідно зі ст. 13 Закону № 2136 призупинення дії трудового договору - це тимчасове припинення роботодавцем забезпечення працівника роботою і тимчасове припинення працівником виконання роботи за укладеним трудовим договором у зв’язку із збройною агресією проти України, що </a:t>
            </a:r>
            <a:r>
              <a:rPr lang="uk-UA" sz="4500" b="1" dirty="0"/>
              <a:t>виключає можливість обох сторін трудових відносин виконувати обов’язки, передбачені трудовим договором.</a:t>
            </a:r>
          </a:p>
          <a:p>
            <a:r>
              <a:rPr lang="uk-UA" sz="4500" dirty="0"/>
              <a:t>Призупинення дії трудового договору може здійснюватися за ініціативи однієї із сторін </a:t>
            </a:r>
            <a:r>
              <a:rPr lang="uk-UA" sz="4500" b="1" dirty="0"/>
              <a:t>сукупно на строк не більше ніж 90 календарних днів під час дії воєнного стану (враховуючи строки його продовження).</a:t>
            </a:r>
            <a:endParaRPr lang="uk-UA" sz="45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82D798B-AE71-B5BC-8800-C4041FE71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90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771C8320-AD68-242F-56A9-C16D943BE4B7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Призупинення дії трудового договору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416926895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A3591F4-1D90-4AA0-76F0-3B4153A2303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A34566-79E0-00A5-007A-CF2170E61CB4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A79F7D-DC86-C78E-0579-43FD66CC98B7}"/>
              </a:ext>
            </a:extLst>
          </p:cNvPr>
          <p:cNvSpPr/>
          <p:nvPr/>
        </p:nvSpPr>
        <p:spPr bwMode="auto">
          <a:xfrm>
            <a:off x="969157" y="1843698"/>
            <a:ext cx="16527510" cy="7709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4500" b="1" dirty="0"/>
              <a:t>За згодою сторін </a:t>
            </a:r>
            <a:r>
              <a:rPr lang="uk-UA" sz="4500" dirty="0"/>
              <a:t>строк призупинення дії трудового договору може бути </a:t>
            </a:r>
            <a:r>
              <a:rPr lang="uk-UA" sz="4500" b="1" dirty="0"/>
              <a:t>продовжений</a:t>
            </a:r>
            <a:r>
              <a:rPr lang="uk-UA" sz="4500" dirty="0"/>
              <a:t> на строк понад 90 календарних днів, але не більше ніж до дня припинення або скасування воєнного стану.</a:t>
            </a:r>
          </a:p>
          <a:p>
            <a:r>
              <a:rPr lang="uk-UA" sz="4500" dirty="0"/>
              <a:t>У разі </a:t>
            </a:r>
            <a:r>
              <a:rPr lang="uk-UA" sz="4500" b="1" dirty="0"/>
              <a:t>припинення</a:t>
            </a:r>
            <a:r>
              <a:rPr lang="uk-UA" sz="4500" dirty="0"/>
              <a:t> </a:t>
            </a:r>
            <a:r>
              <a:rPr lang="uk-UA" sz="4500" b="1" dirty="0"/>
              <a:t>трудового</a:t>
            </a:r>
            <a:r>
              <a:rPr lang="uk-UA" sz="4500" dirty="0"/>
              <a:t> </a:t>
            </a:r>
            <a:r>
              <a:rPr lang="uk-UA" sz="4500" b="1" dirty="0"/>
              <a:t>договору</a:t>
            </a:r>
            <a:r>
              <a:rPr lang="uk-UA" sz="4500" dirty="0"/>
              <a:t> роботодавець зобов’язаний провести розрахунок із працівником, а також видати трудову книжку (за умови зберігання трудової книжки у роботодавця) не пізніше наступного робочого дня після пред’явлення звільненим працівником письмової вимоги.</a:t>
            </a:r>
          </a:p>
          <a:p>
            <a:r>
              <a:rPr lang="uk-UA" sz="4500" dirty="0"/>
              <a:t>У разі відсутності доступу до </a:t>
            </a:r>
            <a:r>
              <a:rPr lang="uk-UA" sz="4500" b="1" dirty="0"/>
              <a:t>трудової</a:t>
            </a:r>
            <a:r>
              <a:rPr lang="uk-UA" sz="4500" dirty="0"/>
              <a:t> </a:t>
            </a:r>
            <a:r>
              <a:rPr lang="uk-UA" sz="4500" b="1" dirty="0"/>
              <a:t>книжки</a:t>
            </a:r>
            <a:r>
              <a:rPr lang="uk-UA" sz="4500" dirty="0"/>
              <a:t> або її втрати роботодавець зобов’язаний видати працівнику дублікат трудової книжки в порядку та строки, встановлені законодавством.</a:t>
            </a:r>
            <a:endParaRPr lang="uk-UA" sz="45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AB26309-2A84-9760-2B66-0380B967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91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4AE0FCEA-1E06-565F-3676-4A16BB3F6644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Призупинення дії трудового договору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82329773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C1E3809-935E-8CA1-78E5-BDDA57C378B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3E5A27-47B3-1966-5E4C-78FFA145AC5D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5C4776-1D49-AFB7-0B25-9FA8347B0A40}"/>
              </a:ext>
            </a:extLst>
          </p:cNvPr>
          <p:cNvSpPr/>
          <p:nvPr/>
        </p:nvSpPr>
        <p:spPr bwMode="auto">
          <a:xfrm>
            <a:off x="969157" y="1843698"/>
            <a:ext cx="16527510" cy="70173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4500" dirty="0"/>
              <a:t>Призупинення дії трудового договору </a:t>
            </a:r>
            <a:r>
              <a:rPr lang="uk-UA" sz="4500" b="1" dirty="0"/>
              <a:t>оформлюється</a:t>
            </a:r>
            <a:r>
              <a:rPr lang="uk-UA" sz="4500" dirty="0"/>
              <a:t> </a:t>
            </a:r>
            <a:r>
              <a:rPr lang="uk-UA" sz="4500" b="1" dirty="0"/>
              <a:t>наказом</a:t>
            </a:r>
            <a:r>
              <a:rPr lang="uk-UA" sz="4500" dirty="0"/>
              <a:t> (розпорядженням) роботодавця, в якому, зокрема, зазначається інформація про</a:t>
            </a:r>
          </a:p>
          <a:p>
            <a:pPr marL="685800" indent="-685800">
              <a:buFontTx/>
              <a:buChar char="-"/>
            </a:pPr>
            <a:r>
              <a:rPr lang="uk-UA" sz="4500" dirty="0"/>
              <a:t>причини призупинення, у тому числі про неможливість обох сторін виконувати свої обов’язки,</a:t>
            </a:r>
          </a:p>
          <a:p>
            <a:pPr marL="685800" indent="-685800">
              <a:buFontTx/>
              <a:buChar char="-"/>
            </a:pPr>
            <a:r>
              <a:rPr lang="uk-UA" sz="4500" dirty="0"/>
              <a:t>спосіб обміну інформацією,</a:t>
            </a:r>
          </a:p>
          <a:p>
            <a:pPr marL="685800" indent="-685800">
              <a:buFontTx/>
              <a:buChar char="-"/>
            </a:pPr>
            <a:r>
              <a:rPr lang="uk-UA" sz="4500" dirty="0"/>
              <a:t>строк призупинення дії трудового договору,</a:t>
            </a:r>
          </a:p>
          <a:p>
            <a:pPr marL="685800" indent="-685800">
              <a:buFontTx/>
              <a:buChar char="-"/>
            </a:pPr>
            <a:r>
              <a:rPr lang="uk-UA" sz="4500" dirty="0"/>
              <a:t>кількість, категорії і прізвища, ім’я, по батькові (за наявності), РНОКПП або серія та номер паспорта відповідних працівників,</a:t>
            </a:r>
          </a:p>
          <a:p>
            <a:pPr marL="685800" indent="-685800">
              <a:buFontTx/>
              <a:buChar char="-"/>
            </a:pPr>
            <a:r>
              <a:rPr lang="uk-UA" sz="4500" dirty="0"/>
              <a:t>умови відновлення дії трудового договору.</a:t>
            </a:r>
            <a:endParaRPr lang="uk-UA" sz="45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953CD4F-0D17-DAFD-6E0A-3D4ACBB23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92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9BB9731A-2AD3-30E8-EC07-7E93BD41D7A7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Призупинення дії трудового договору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10064743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74D5181-A29E-2EFD-8369-076DFD578A8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8A37BCC-2B3C-C25E-7504-F76B86275C6C}"/>
              </a:ext>
            </a:extLst>
          </p:cNvPr>
          <p:cNvSpPr/>
          <p:nvPr/>
        </p:nvSpPr>
        <p:spPr bwMode="auto">
          <a:xfrm>
            <a:off x="1257300" y="3204508"/>
            <a:ext cx="15768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3600" noProof="0" dirty="0"/>
              <a:t>      </a:t>
            </a:r>
            <a:endParaRPr lang="uk-UA" noProof="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DF16F24-5806-82DD-78B7-8A0579F1710A}"/>
              </a:ext>
            </a:extLst>
          </p:cNvPr>
          <p:cNvSpPr/>
          <p:nvPr/>
        </p:nvSpPr>
        <p:spPr bwMode="auto">
          <a:xfrm>
            <a:off x="969157" y="1843698"/>
            <a:ext cx="16527510" cy="7709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uk-UA" sz="4500" dirty="0"/>
              <a:t>У разі </a:t>
            </a:r>
            <a:r>
              <a:rPr lang="uk-UA" sz="4500" b="1" dirty="0"/>
              <a:t>незгоди</a:t>
            </a:r>
            <a:r>
              <a:rPr lang="uk-UA" sz="4500" dirty="0"/>
              <a:t> </a:t>
            </a:r>
            <a:r>
              <a:rPr lang="uk-UA" sz="4500" b="1" dirty="0"/>
              <a:t>працівника</a:t>
            </a:r>
            <a:r>
              <a:rPr lang="uk-UA" sz="4500" dirty="0"/>
              <a:t> (працівників) із наказом (розпорядженням) роботодавця про призупинення дії трудового договору працівником або профспілкою за дорученням працівника (працівників) відповідний наказ (розпорядження) може бути </a:t>
            </a:r>
            <a:r>
              <a:rPr lang="uk-UA" sz="4500" b="1" dirty="0"/>
              <a:t>оскаржений</a:t>
            </a:r>
            <a:r>
              <a:rPr lang="uk-UA" sz="4500" dirty="0"/>
              <a:t> </a:t>
            </a:r>
            <a:r>
              <a:rPr lang="uk-UA" sz="4500" b="1" dirty="0"/>
              <a:t>до</a:t>
            </a:r>
            <a:r>
              <a:rPr lang="uk-UA" sz="4500" dirty="0"/>
              <a:t> </a:t>
            </a:r>
            <a:r>
              <a:rPr lang="uk-UA" sz="4500" b="1" dirty="0"/>
              <a:t>Держпраці</a:t>
            </a:r>
            <a:r>
              <a:rPr lang="uk-UA" sz="4500" dirty="0"/>
              <a:t>, яка, вивчивши зміст наказу (розпорядження) та підстави для його видання, за погодженням з військовою адміністрацією може внести роботодавцеві </a:t>
            </a:r>
            <a:r>
              <a:rPr lang="uk-UA" sz="4500" b="1" dirty="0"/>
              <a:t>припис</a:t>
            </a:r>
            <a:r>
              <a:rPr lang="uk-UA" sz="4500" dirty="0"/>
              <a:t> про скасування відповідного наказу (розпорядження) або про усунення порушення законодавства про працю іншим шляхом, що є обов’язковим до виконання роботодавцем протягом 14 календарних днів з дня отримання такого припису.</a:t>
            </a:r>
            <a:endParaRPr lang="uk-UA" sz="4500" noProof="0" dirty="0">
              <a:latin typeface="Calibri (Основний текст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106BE55-62B9-AA00-8DA2-ED391CC7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83125" y="9696448"/>
            <a:ext cx="786032" cy="547688"/>
          </a:xfrm>
        </p:spPr>
        <p:txBody>
          <a:bodyPr/>
          <a:lstStyle/>
          <a:p>
            <a:pPr algn="l"/>
            <a:fld id="{DA437D03-45AE-4311-B62B-350C10CD91DF}" type="slidenum">
              <a:rPr lang="uk-UA" noProof="0" smtClean="0"/>
              <a:pPr algn="l"/>
              <a:t>93</a:t>
            </a:fld>
            <a:endParaRPr lang="uk-UA" noProof="0" dirty="0"/>
          </a:p>
        </p:txBody>
      </p:sp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76434F1B-6986-1B5C-1FEB-64F0D94C0165}"/>
              </a:ext>
            </a:extLst>
          </p:cNvPr>
          <p:cNvSpPr txBox="1"/>
          <p:nvPr/>
        </p:nvSpPr>
        <p:spPr bwMode="auto">
          <a:xfrm>
            <a:off x="863599" y="823500"/>
            <a:ext cx="16560801" cy="9233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rgbClr val="000000"/>
                </a:solidFill>
              </a:rPr>
              <a:t>Призупинення дії трудового договору</a:t>
            </a:r>
            <a:endParaRPr lang="uk-UA" cap="none" noProof="0" dirty="0">
              <a:solidFill>
                <a:schemeClr val="tx1"/>
              </a:solidFill>
              <a:latin typeface="Calibri"/>
              <a:ea typeface="Verdan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8270722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239" y="2983500"/>
            <a:ext cx="17281524" cy="624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На вимогу Закону № 1217 </a:t>
            </a:r>
            <a:r>
              <a:rPr lang="uk-UA" sz="3600" noProof="0" dirty="0">
                <a:sym typeface="+mn-ea"/>
                <a:hlinkClick r:id="rId2" action="ppaction://hlinkfile"/>
              </a:rPr>
              <a:t>Постановою правління ПФУ від 12.03.2021 № 11-1</a:t>
            </a:r>
            <a:r>
              <a:rPr lang="uk-UA" sz="3600" noProof="0" dirty="0">
                <a:sym typeface="+mn-ea"/>
              </a:rPr>
              <a:t> затверджено Порядок подання відомостей про трудову діяльність працівника, фізичної особи - підприємця, фізичної особи, яка забезпечує себе роботою самостійно, в електронній формі.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Згідно з цим Порядком відомості про трудову діяльність </a:t>
            </a:r>
            <a:r>
              <a:rPr lang="uk-UA" sz="3600" b="1" noProof="0" dirty="0">
                <a:sym typeface="+mn-ea"/>
              </a:rPr>
              <a:t>подаються: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- страхувальником за працівників;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- самим працівником</a:t>
            </a:r>
            <a:r>
              <a:rPr lang="uk-UA" sz="3600" noProof="0" dirty="0">
                <a:sym typeface="+mn-ea"/>
              </a:rPr>
              <a:t>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Працівники </a:t>
            </a:r>
            <a:r>
              <a:rPr lang="uk-UA" sz="3600" noProof="0" dirty="0">
                <a:sym typeface="+mn-ea"/>
              </a:rPr>
              <a:t>подають відомості про свою трудову діяльність до територіального органу ПФУ </a:t>
            </a:r>
            <a:r>
              <a:rPr lang="uk-UA" sz="3600" b="1" noProof="0" dirty="0">
                <a:sym typeface="+mn-ea"/>
              </a:rPr>
              <a:t>особисто </a:t>
            </a:r>
            <a:r>
              <a:rPr lang="uk-UA" sz="3600" noProof="0" dirty="0">
                <a:sym typeface="+mn-ea"/>
              </a:rPr>
              <a:t>або через </a:t>
            </a:r>
            <a:r>
              <a:rPr lang="uk-UA" sz="3600" b="1" noProof="0" dirty="0" err="1">
                <a:sym typeface="+mn-ea"/>
              </a:rPr>
              <a:t>вебпортал</a:t>
            </a:r>
            <a:r>
              <a:rPr lang="uk-UA" sz="3600" b="1" noProof="0" dirty="0">
                <a:sym typeface="+mn-ea"/>
              </a:rPr>
              <a:t> </a:t>
            </a:r>
            <a:r>
              <a:rPr lang="uk-UA" sz="3600" noProof="0" dirty="0">
                <a:sym typeface="+mn-ea"/>
              </a:rPr>
              <a:t>електронних послуг ПФУ в електронній формі з обов’язковим накладанням електронного підпису.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94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59C2DA00-3EC7-A6B2-1778-E5C07C806629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239" y="2983500"/>
            <a:ext cx="17281524" cy="609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Відомості про трудову діяльність працівника подаються через </a:t>
            </a:r>
            <a:r>
              <a:rPr lang="uk-UA" sz="3600" noProof="0" dirty="0" err="1">
                <a:sym typeface="+mn-ea"/>
              </a:rPr>
              <a:t>вебпортал</a:t>
            </a:r>
            <a:r>
              <a:rPr lang="uk-UA" sz="3600" noProof="0" dirty="0">
                <a:sym typeface="+mn-ea"/>
              </a:rPr>
              <a:t> електронних послуг ПФУ в електронній формі у вигляді </a:t>
            </a:r>
            <a:r>
              <a:rPr lang="uk-UA" sz="3600" b="1" noProof="0" dirty="0" err="1">
                <a:sym typeface="+mn-ea"/>
              </a:rPr>
              <a:t>xml</a:t>
            </a:r>
            <a:r>
              <a:rPr lang="uk-UA" sz="3600" b="1" noProof="0" dirty="0">
                <a:sym typeface="+mn-ea"/>
              </a:rPr>
              <a:t>-файлу</a:t>
            </a:r>
            <a:r>
              <a:rPr lang="uk-UA" sz="3600" noProof="0" dirty="0">
                <a:sym typeface="+mn-ea"/>
              </a:rPr>
              <a:t>, структуру якого наведено в додатку до Порядку № 11-1.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За періоди до 10.06.2021 </a:t>
            </a:r>
            <a:r>
              <a:rPr lang="uk-UA" sz="3600" noProof="0" dirty="0">
                <a:sym typeface="+mn-ea"/>
              </a:rPr>
              <a:t>відомості подаються </a:t>
            </a:r>
            <a:r>
              <a:rPr lang="uk-UA" sz="3600" b="1" noProof="0" dirty="0">
                <a:sym typeface="+mn-ea"/>
              </a:rPr>
              <a:t>одним із таких способів</a:t>
            </a:r>
            <a:r>
              <a:rPr lang="uk-UA" sz="3600" noProof="0" dirty="0">
                <a:sym typeface="+mn-ea"/>
              </a:rPr>
              <a:t>: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у вигляді </a:t>
            </a:r>
            <a:r>
              <a:rPr lang="uk-UA" sz="3600" b="1" noProof="0" dirty="0">
                <a:sym typeface="+mn-ea"/>
              </a:rPr>
              <a:t>копій </a:t>
            </a:r>
            <a:r>
              <a:rPr lang="uk-UA" sz="3600" noProof="0" dirty="0">
                <a:sym typeface="+mn-ea"/>
              </a:rPr>
              <a:t>передбачених законодавством документів, виготовлених шляхом </a:t>
            </a:r>
            <a:r>
              <a:rPr lang="uk-UA" sz="3600" b="1" noProof="0" dirty="0">
                <a:sym typeface="+mn-ea"/>
              </a:rPr>
              <a:t>сканування</a:t>
            </a:r>
            <a:r>
              <a:rPr lang="uk-UA" sz="3600" noProof="0" dirty="0">
                <a:sym typeface="+mn-ea"/>
              </a:rPr>
              <a:t>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в оцифрованому вигляді - шляхом створення відповідного </a:t>
            </a:r>
            <a:r>
              <a:rPr lang="uk-UA" sz="3600" b="1" noProof="0" dirty="0">
                <a:sym typeface="+mn-ea"/>
              </a:rPr>
              <a:t>електронного запису </a:t>
            </a:r>
            <a:r>
              <a:rPr lang="uk-UA" sz="3600" noProof="0" dirty="0">
                <a:sym typeface="+mn-ea"/>
              </a:rPr>
              <a:t>в електронному кабінеті страхувальника або застрахованої особи на </a:t>
            </a:r>
            <a:r>
              <a:rPr lang="uk-UA" sz="3600" noProof="0" dirty="0" err="1">
                <a:sym typeface="+mn-ea"/>
              </a:rPr>
              <a:t>вебпорталі</a:t>
            </a:r>
            <a:r>
              <a:rPr lang="uk-UA" sz="3600" noProof="0" dirty="0">
                <a:sym typeface="+mn-ea"/>
              </a:rPr>
              <a:t> ПФУ, до якого додаються скановані копії документів, на підставі яких створюється запис.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95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92BBC4AC-3638-4C07-8A05-5B3840ABB5EC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239" y="2983500"/>
            <a:ext cx="17281524" cy="6554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b="1" noProof="0" dirty="0">
                <a:sym typeface="+mn-ea"/>
              </a:rPr>
              <a:t>Вимоги до сканованих копій: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виготовляються в кольоровому форматі з оригіналів трудової книжки та документів про стаж;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мають містити всі сторінки трудової книжки, до яких внесено записи, у хронологічному порядку;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поля відповідних документів мають бути придатні для сприйняття їх змісту, зокрема дані про серію та номер бланків документів;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рекомендована роздільна здатність при скануванні - 300 </a:t>
            </a:r>
            <a:r>
              <a:rPr lang="uk-UA" sz="3600" noProof="0" dirty="0" err="1">
                <a:sym typeface="+mn-ea"/>
              </a:rPr>
              <a:t>dpi</a:t>
            </a:r>
            <a:r>
              <a:rPr lang="uk-UA" sz="3600" noProof="0" dirty="0">
                <a:sym typeface="+mn-ea"/>
              </a:rPr>
              <a:t>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формат зображення має бути </a:t>
            </a:r>
            <a:r>
              <a:rPr lang="uk-UA" sz="3600" noProof="0" dirty="0" err="1">
                <a:sym typeface="+mn-ea"/>
              </a:rPr>
              <a:t>jpg</a:t>
            </a:r>
            <a:r>
              <a:rPr lang="uk-UA" sz="3600" noProof="0" dirty="0">
                <a:sym typeface="+mn-ea"/>
              </a:rPr>
              <a:t> або </a:t>
            </a:r>
            <a:r>
              <a:rPr lang="uk-UA" sz="3600" noProof="0" dirty="0" err="1">
                <a:sym typeface="+mn-ea"/>
              </a:rPr>
              <a:t>pdf</a:t>
            </a:r>
            <a:r>
              <a:rPr lang="uk-UA" sz="3600" noProof="0" dirty="0">
                <a:sym typeface="+mn-ea"/>
              </a:rPr>
              <a:t>;</a:t>
            </a:r>
          </a:p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- розмір кожного файлу не має перевищувати 1 </a:t>
            </a:r>
            <a:r>
              <a:rPr lang="uk-UA" sz="3600" noProof="0" dirty="0" err="1">
                <a:sym typeface="+mn-ea"/>
              </a:rPr>
              <a:t>Мб</a:t>
            </a:r>
            <a:r>
              <a:rPr lang="uk-UA" sz="3600" noProof="0" dirty="0">
                <a:sym typeface="+mn-ea"/>
              </a:rPr>
              <a:t>.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96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849CC4CB-0AD0-647A-CFB0-11FC4E7A2E9E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39504" y="2854960"/>
            <a:ext cx="16965295" cy="74320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3450" b="1" noProof="0" dirty="0">
                <a:sym typeface="+mn-ea"/>
              </a:rPr>
              <a:t>1. Визначаємо коло працівників</a:t>
            </a:r>
            <a:r>
              <a:rPr lang="uk-UA" sz="3450" noProof="0" dirty="0">
                <a:sym typeface="+mn-ea"/>
              </a:rPr>
              <a:t>, трудові книжки яких будемо передавати. Передавати копії трудових книжок </a:t>
            </a:r>
            <a:r>
              <a:rPr lang="uk-UA" sz="3450" b="1" noProof="0" dirty="0">
                <a:sym typeface="+mn-ea"/>
              </a:rPr>
              <a:t>пенсіонерів</a:t>
            </a:r>
            <a:r>
              <a:rPr lang="uk-UA" sz="3450" noProof="0" dirty="0">
                <a:sym typeface="+mn-ea"/>
              </a:rPr>
              <a:t>, </a:t>
            </a:r>
            <a:r>
              <a:rPr lang="uk-UA" sz="3450" b="1" noProof="0" dirty="0">
                <a:sym typeface="+mn-ea"/>
              </a:rPr>
              <a:t>сумісників</a:t>
            </a:r>
            <a:r>
              <a:rPr lang="uk-UA" sz="3450" noProof="0" dirty="0">
                <a:sym typeface="+mn-ea"/>
              </a:rPr>
              <a:t>, та </a:t>
            </a:r>
            <a:r>
              <a:rPr lang="uk-UA" sz="3450" b="1" noProof="0" dirty="0">
                <a:sym typeface="+mn-ea"/>
              </a:rPr>
              <a:t>працівників</a:t>
            </a:r>
            <a:r>
              <a:rPr lang="uk-UA" sz="3450" noProof="0" dirty="0">
                <a:sym typeface="+mn-ea"/>
              </a:rPr>
              <a:t>, </a:t>
            </a:r>
            <a:r>
              <a:rPr lang="uk-UA" sz="3450" b="1" noProof="0" dirty="0">
                <a:sym typeface="+mn-ea"/>
              </a:rPr>
              <a:t>прийнятих після 10.06.2021</a:t>
            </a:r>
            <a:r>
              <a:rPr lang="uk-UA" sz="3450" noProof="0" dirty="0">
                <a:sym typeface="+mn-ea"/>
              </a:rPr>
              <a:t>, обов’язку у роботодавця немає.</a:t>
            </a:r>
          </a:p>
          <a:p>
            <a:pPr lvl="0" defTabSz="914400" rtl="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3450" b="1" noProof="0" dirty="0">
                <a:sym typeface="+mn-ea"/>
              </a:rPr>
              <a:t>2.</a:t>
            </a:r>
            <a:r>
              <a:rPr lang="uk-UA" sz="3450" noProof="0" dirty="0">
                <a:sym typeface="+mn-ea"/>
              </a:rPr>
              <a:t> Враховуємо вимогу </a:t>
            </a:r>
            <a:r>
              <a:rPr lang="uk-UA" sz="3450" noProof="0" dirty="0">
                <a:sym typeface="+mn-ea"/>
                <a:hlinkClick r:id="rId2" action="ppaction://hlinkfile"/>
              </a:rPr>
              <a:t>Постанови ПФУ від 01.06.2022 № 8-3</a:t>
            </a:r>
            <a:r>
              <a:rPr lang="uk-UA" sz="3450" noProof="0" dirty="0">
                <a:sym typeface="+mn-ea"/>
              </a:rPr>
              <a:t> </a:t>
            </a:r>
            <a:r>
              <a:rPr lang="uk-UA" sz="3450" b="1" noProof="0" dirty="0">
                <a:sym typeface="+mn-ea"/>
              </a:rPr>
              <a:t>першочергового подання </a:t>
            </a:r>
            <a:r>
              <a:rPr lang="uk-UA" sz="3450" noProof="0" dirty="0">
                <a:sym typeface="+mn-ea"/>
              </a:rPr>
              <a:t>відомостей про трудову діяльність осіб, яким до настання права на пенсію за віком (60 років - </a:t>
            </a:r>
            <a:r>
              <a:rPr lang="uk-UA" sz="3450" noProof="0" dirty="0">
                <a:sym typeface="+mn-ea"/>
                <a:hlinkClick r:id="rId3" action="ppaction://hlinkfile"/>
              </a:rPr>
              <a:t>ст. 26 Закону № 1058</a:t>
            </a:r>
            <a:r>
              <a:rPr lang="uk-UA" sz="3450" noProof="0" dirty="0">
                <a:sym typeface="+mn-ea"/>
              </a:rPr>
              <a:t>) залишилося </a:t>
            </a:r>
            <a:r>
              <a:rPr lang="uk-UA" sz="3450" b="1" noProof="0" dirty="0">
                <a:sym typeface="+mn-ea"/>
              </a:rPr>
              <a:t>2 і менше років, </a:t>
            </a:r>
            <a:r>
              <a:rPr lang="uk-UA" sz="3450" noProof="0" dirty="0">
                <a:sym typeface="+mn-ea"/>
              </a:rPr>
              <a:t>та про трудову діяльність </a:t>
            </a:r>
            <a:r>
              <a:rPr lang="uk-UA" sz="3450" b="1" noProof="0" dirty="0">
                <a:sym typeface="+mn-ea"/>
              </a:rPr>
              <a:t>за період до 01 липня 2000 року</a:t>
            </a:r>
            <a:r>
              <a:rPr lang="uk-UA" sz="3450" noProof="0" dirty="0">
                <a:sym typeface="+mn-ea"/>
              </a:rPr>
              <a:t>.</a:t>
            </a:r>
          </a:p>
          <a:p>
            <a:pPr lvl="0" defTabSz="914400" rtl="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3450" b="1" noProof="0" dirty="0">
                <a:sym typeface="+mn-ea"/>
              </a:rPr>
              <a:t>3.</a:t>
            </a:r>
            <a:r>
              <a:rPr lang="uk-UA" sz="3450" noProof="0" dirty="0">
                <a:sym typeface="+mn-ea"/>
              </a:rPr>
              <a:t> Перевіряємо, готуємо до сканування та скануємо трудові книжки з урахуванням вимог щодо якості копій.</a:t>
            </a:r>
          </a:p>
          <a:p>
            <a:pPr lvl="0" defTabSz="914400" rtl="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3450" b="1" noProof="0" dirty="0">
                <a:sym typeface="+mn-ea"/>
              </a:rPr>
              <a:t>4.</a:t>
            </a:r>
            <a:r>
              <a:rPr lang="uk-UA" sz="3450" noProof="0" dirty="0">
                <a:sym typeface="+mn-ea"/>
              </a:rPr>
              <a:t> Передаємо копії трудових книжок через портал ПФУ та/або вносимо цифрові записи до електронної трудової книжки.</a:t>
            </a:r>
          </a:p>
          <a:p>
            <a:pPr lvl="0" defTabSz="914400" rtl="0">
              <a:spcBef>
                <a:spcPts val="600"/>
              </a:spcBef>
              <a:buFont typeface="Arial" panose="020B0604020202020204" pitchFamily="34" charset="0"/>
              <a:defRPr/>
            </a:pPr>
            <a:r>
              <a:rPr lang="uk-UA" sz="3450" b="1" noProof="0" dirty="0">
                <a:sym typeface="+mn-ea"/>
              </a:rPr>
              <a:t>5.</a:t>
            </a:r>
            <a:r>
              <a:rPr lang="uk-UA" sz="3450" noProof="0" dirty="0">
                <a:sym typeface="+mn-ea"/>
              </a:rPr>
              <a:t> Отримуємо результат опрацювання переданих копій. За необхідності виправляємо помилки та подаємо копії знову.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>
          <a:xfrm>
            <a:off x="215008" y="9707750"/>
            <a:ext cx="648992" cy="547688"/>
          </a:xfrm>
        </p:spPr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97</a:t>
            </a:fld>
            <a:endParaRPr lang="uk-UA" noProof="0" dirty="0"/>
          </a:p>
        </p:txBody>
      </p:sp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9CEFE7EA-AC09-1FCA-69E3-12D7F56134DE}"/>
              </a:ext>
            </a:extLst>
          </p:cNvPr>
          <p:cNvSpPr txBox="1"/>
          <p:nvPr/>
        </p:nvSpPr>
        <p:spPr bwMode="auto">
          <a:xfrm>
            <a:off x="503238" y="118350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287270"/>
            <a:ext cx="17281525" cy="72504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“Комунікації з ПФУ” - “Відомості про трудові відносини робітника (трудова книжка)”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98</a:t>
            </a:fld>
            <a:endParaRPr lang="uk-UA" noProof="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3180080" y="3269615"/>
          <a:ext cx="11927840" cy="6812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351520" imgH="4625340" progId="Paint.Picture">
                  <p:embed/>
                </p:oleObj>
              </mc:Choice>
              <mc:Fallback>
                <p:oleObj r:id="rId2" imgW="8351520" imgH="4625340" progId="Paint.Picture">
                  <p:embed/>
                  <p:pic>
                    <p:nvPicPr>
                      <p:cNvPr id="3" name="Content Placeholder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80080" y="3269615"/>
                        <a:ext cx="11927840" cy="68129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7">
            <a:extLst>
              <a:ext uri="{FF2B5EF4-FFF2-40B4-BE49-F238E27FC236}">
                <a16:creationId xmlns:a16="http://schemas.microsoft.com/office/drawing/2014/main" id="{3ADEC61A-85D5-E8E5-190F-1C56043EBE2C}"/>
              </a:ext>
            </a:extLst>
          </p:cNvPr>
          <p:cNvSpPr txBox="1"/>
          <p:nvPr/>
        </p:nvSpPr>
        <p:spPr bwMode="auto">
          <a:xfrm>
            <a:off x="504000" y="621570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503555" y="2287270"/>
            <a:ext cx="17281525" cy="72504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defTabSz="914400" rtl="0">
              <a:spcBef>
                <a:spcPts val="1200"/>
              </a:spcBef>
              <a:buFont typeface="Arial" panose="020B0604020202020204" pitchFamily="34" charset="0"/>
              <a:defRPr/>
            </a:pPr>
            <a:r>
              <a:rPr lang="uk-UA" sz="3600" noProof="0" dirty="0">
                <a:sym typeface="+mn-ea"/>
              </a:rPr>
              <a:t>Обираємо спосіб внесення даних:</a:t>
            </a:r>
          </a:p>
        </p:txBody>
      </p:sp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37D03-45AE-4311-B62B-350C10CD91DF}" type="slidenum">
              <a:rPr lang="uk-UA" noProof="0" smtClean="0"/>
              <a:t>99</a:t>
            </a:fld>
            <a:endParaRPr lang="uk-UA" noProof="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3943985" y="3032760"/>
          <a:ext cx="10400030" cy="7049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252460" imgH="5227320" progId="Paint.Picture">
                  <p:embed/>
                </p:oleObj>
              </mc:Choice>
              <mc:Fallback>
                <p:oleObj r:id="rId2" imgW="8252460" imgH="5227320" progId="Paint.Picture">
                  <p:embed/>
                  <p:pic>
                    <p:nvPicPr>
                      <p:cNvPr id="9" name="Content Placeholder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43985" y="3032760"/>
                        <a:ext cx="10400030" cy="70497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Заголовок 7">
            <a:extLst>
              <a:ext uri="{FF2B5EF4-FFF2-40B4-BE49-F238E27FC236}">
                <a16:creationId xmlns:a16="http://schemas.microsoft.com/office/drawing/2014/main" id="{9CA2D1DE-7AED-C26B-B931-0059CDE50974}"/>
              </a:ext>
            </a:extLst>
          </p:cNvPr>
          <p:cNvSpPr txBox="1"/>
          <p:nvPr/>
        </p:nvSpPr>
        <p:spPr bwMode="auto">
          <a:xfrm>
            <a:off x="504000" y="573444"/>
            <a:ext cx="17281525" cy="1754326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>
            <a:defPPr>
              <a:defRPr lang="en-US"/>
            </a:defPPr>
            <a:lvl1pPr lvl="0" algn="ctr" defTabSz="1371600">
              <a:lnSpc>
                <a:spcPct val="90000"/>
              </a:lnSpc>
              <a:spcBef>
                <a:spcPts val="0"/>
              </a:spcBef>
              <a:buNone/>
              <a:defRPr sz="5400" b="1" cap="all">
                <a:solidFill>
                  <a:srgbClr val="ED3434"/>
                </a:solidFill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uk-UA" cap="none" noProof="0" dirty="0">
                <a:solidFill>
                  <a:schemeClr val="tx1"/>
                </a:solidFill>
                <a:uFillTx/>
                <a:ea typeface="Calibri" panose="020F0502020204030204" pitchFamily="34" charset="0"/>
                <a:cs typeface="+mn-lt"/>
              </a:rPr>
              <a:t>Оцифрування паперових трудових книжок та робота з електронною трудовою</a:t>
            </a:r>
            <a:r>
              <a:rPr lang="uk-UA" cap="none" dirty="0">
                <a:solidFill>
                  <a:schemeClr val="tx1"/>
                </a:solidFill>
                <a:ea typeface="Calibri" panose="020F0502020204030204" pitchFamily="34" charset="0"/>
                <a:cs typeface="+mn-lt"/>
              </a:rPr>
              <a:t> книжкою</a:t>
            </a:r>
            <a:endParaRPr lang="uk-UA" cap="none" noProof="0" dirty="0">
              <a:solidFill>
                <a:schemeClr val="tx1"/>
              </a:solidFill>
              <a:ea typeface="Calibri" panose="020F0502020204030204" pitchFamily="34" charset="0"/>
              <a:cs typeface="+mn-lt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63*269"/>
  <p:tag name="TABLE_ENDDRAG_RECT" val="49*128*863*269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670e30-0d4c-4271-853d-4673dae8d44d" xsi:nil="true"/>
    <lcf76f155ced4ddcb4097134ff3c332f xmlns="5b6c2c62-5e9e-4315-99d3-37f1ec1235e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37443B8F9CA2F459D355487ABC14FE9" ma:contentTypeVersion="10" ma:contentTypeDescription="Створення нового документа." ma:contentTypeScope="" ma:versionID="fe483e75401d20ff119b4e7e796d17ca">
  <xsd:schema xmlns:xsd="http://www.w3.org/2001/XMLSchema" xmlns:xs="http://www.w3.org/2001/XMLSchema" xmlns:p="http://schemas.microsoft.com/office/2006/metadata/properties" xmlns:ns2="5b6c2c62-5e9e-4315-99d3-37f1ec1235eb" xmlns:ns3="a1670e30-0d4c-4271-853d-4673dae8d44d" targetNamespace="http://schemas.microsoft.com/office/2006/metadata/properties" ma:root="true" ma:fieldsID="034e68278d84bcaaee660c0e567fae91" ns2:_="" ns3:_="">
    <xsd:import namespace="5b6c2c62-5e9e-4315-99d3-37f1ec1235eb"/>
    <xsd:import namespace="a1670e30-0d4c-4271-853d-4673dae8d4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c2c62-5e9e-4315-99d3-37f1ec123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618207b5-495c-446e-9311-4ddacacd82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0e30-0d4c-4271-853d-4673dae8d44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bb9077c-a755-4ff0-92db-4e3c9eb3a557}" ma:internalName="TaxCatchAll" ma:showField="CatchAllData" ma:web="a1670e30-0d4c-4271-853d-4673dae8d4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BD4727-AD35-4460-AE98-A3507A8C03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6E0D98-8615-4E5A-962C-C68999AD7C50}">
  <ds:schemaRefs>
    <ds:schemaRef ds:uri="http://schemas.microsoft.com/office/2006/metadata/properties"/>
    <ds:schemaRef ds:uri="http://schemas.microsoft.com/office/infopath/2007/PartnerControls"/>
    <ds:schemaRef ds:uri="9b9b97ab-2f4e-4a44-8d0f-65d186b7c446"/>
    <ds:schemaRef ds:uri="ddeee4ee-fc91-4e58-8846-691eb94bd032"/>
    <ds:schemaRef ds:uri="a1670e30-0d4c-4271-853d-4673dae8d44d"/>
    <ds:schemaRef ds:uri="5b6c2c62-5e9e-4315-99d3-37f1ec1235eb"/>
  </ds:schemaRefs>
</ds:datastoreItem>
</file>

<file path=customXml/itemProps3.xml><?xml version="1.0" encoding="utf-8"?>
<ds:datastoreItem xmlns:ds="http://schemas.openxmlformats.org/officeDocument/2006/customXml" ds:itemID="{72883F50-4589-4109-BD51-5B23C92188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6c2c62-5e9e-4315-99d3-37f1ec1235eb"/>
    <ds:schemaRef ds:uri="a1670e30-0d4c-4271-853d-4673dae8d4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8148</TotalTime>
  <Words>9560</Words>
  <Application>Microsoft Office PowerPoint</Application>
  <PresentationFormat>Довільний</PresentationFormat>
  <Paragraphs>794</Paragraphs>
  <Slides>109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109</vt:i4>
      </vt:variant>
    </vt:vector>
  </HeadingPairs>
  <TitlesOfParts>
    <vt:vector size="115" baseType="lpstr">
      <vt:lpstr>Arial</vt:lpstr>
      <vt:lpstr>Calibri</vt:lpstr>
      <vt:lpstr>Calibri (Основний текст)</vt:lpstr>
      <vt:lpstr>Calibri Light</vt:lpstr>
      <vt:lpstr>Тема Office</vt:lpstr>
      <vt:lpstr>Paintbrush Picture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n27092019@outlook.com</dc:creator>
  <cp:keywords>Алієв; Вебінар</cp:keywords>
  <cp:lastModifiedBy>Антон Янко</cp:lastModifiedBy>
  <cp:revision>1903</cp:revision>
  <dcterms:created xsi:type="dcterms:W3CDTF">2019-12-18T12:24:01Z</dcterms:created>
  <dcterms:modified xsi:type="dcterms:W3CDTF">2026-08-31T17:03:51Z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0x010100B37443B8F9CA2F459D355487ABC14FE9</vt:lpwstr>
  </property>
  <property fmtid="{D5CDD505-2E9C-101B-9397-08002B2CF9AE}" pid="3" name="MediaServiceImageTags">
    <vt:lpwstr/>
  </property>
</Properties>
</file>