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2" r:id="rId3"/>
    <p:sldId id="279" r:id="rId4"/>
    <p:sldId id="283" r:id="rId5"/>
    <p:sldId id="281" r:id="rId6"/>
    <p:sldId id="282" r:id="rId7"/>
    <p:sldId id="273" r:id="rId8"/>
    <p:sldId id="274" r:id="rId9"/>
    <p:sldId id="275" r:id="rId10"/>
    <p:sldId id="276" r:id="rId11"/>
    <p:sldId id="284" r:id="rId12"/>
    <p:sldId id="280" r:id="rId13"/>
    <p:sldId id="278" r:id="rId14"/>
    <p:sldId id="271" r:id="rId1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CCE5-030C-474C-9AD6-049547A9AFAA}" type="datetimeFigureOut">
              <a:rPr lang="uk-UA" smtClean="0"/>
              <a:t>09.09.2026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4AC2-BF7F-4E30-9CD2-4AF78352F4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9660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CCE5-030C-474C-9AD6-049547A9AFAA}" type="datetimeFigureOut">
              <a:rPr lang="uk-UA" smtClean="0"/>
              <a:t>09.09.2026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4AC2-BF7F-4E30-9CD2-4AF78352F4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9451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CCE5-030C-474C-9AD6-049547A9AFAA}" type="datetimeFigureOut">
              <a:rPr lang="uk-UA" smtClean="0"/>
              <a:t>09.09.2026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4AC2-BF7F-4E30-9CD2-4AF78352F4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1484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CCE5-030C-474C-9AD6-049547A9AFAA}" type="datetimeFigureOut">
              <a:rPr lang="uk-UA" smtClean="0"/>
              <a:t>09.09.2026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4AC2-BF7F-4E30-9CD2-4AF78352F4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2784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CCE5-030C-474C-9AD6-049547A9AFAA}" type="datetimeFigureOut">
              <a:rPr lang="uk-UA" smtClean="0"/>
              <a:t>09.09.2026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4AC2-BF7F-4E30-9CD2-4AF78352F4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5053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CCE5-030C-474C-9AD6-049547A9AFAA}" type="datetimeFigureOut">
              <a:rPr lang="uk-UA" smtClean="0"/>
              <a:t>09.09.2026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4AC2-BF7F-4E30-9CD2-4AF78352F4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740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CCE5-030C-474C-9AD6-049547A9AFAA}" type="datetimeFigureOut">
              <a:rPr lang="uk-UA" smtClean="0"/>
              <a:t>09.09.2026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4AC2-BF7F-4E30-9CD2-4AF78352F4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2250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CCE5-030C-474C-9AD6-049547A9AFAA}" type="datetimeFigureOut">
              <a:rPr lang="uk-UA" smtClean="0"/>
              <a:t>09.09.2026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4AC2-BF7F-4E30-9CD2-4AF78352F4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4204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CCE5-030C-474C-9AD6-049547A9AFAA}" type="datetimeFigureOut">
              <a:rPr lang="uk-UA" smtClean="0"/>
              <a:t>09.09.2026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4AC2-BF7F-4E30-9CD2-4AF78352F4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5631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CCE5-030C-474C-9AD6-049547A9AFAA}" type="datetimeFigureOut">
              <a:rPr lang="uk-UA" smtClean="0"/>
              <a:t>09.09.2026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4AC2-BF7F-4E30-9CD2-4AF78352F4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6276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CCE5-030C-474C-9AD6-049547A9AFAA}" type="datetimeFigureOut">
              <a:rPr lang="uk-UA" smtClean="0"/>
              <a:t>09.09.2026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4AC2-BF7F-4E30-9CD2-4AF78352F4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4116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0CCE5-030C-474C-9AD6-049547A9AFAA}" type="datetimeFigureOut">
              <a:rPr lang="uk-UA" smtClean="0"/>
              <a:t>09.09.2026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B4AC2-BF7F-4E30-9CD2-4AF78352F4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159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057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55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769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15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744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329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F19EA0D7-E9E6-4262-8C91-ED517DC380C0}"/>
              </a:ext>
            </a:extLst>
          </p:cNvPr>
          <p:cNvGrpSpPr/>
          <p:nvPr/>
        </p:nvGrpSpPr>
        <p:grpSpPr>
          <a:xfrm>
            <a:off x="-18297" y="-48996"/>
            <a:ext cx="12327054" cy="956274"/>
            <a:chOff x="-18297" y="-48996"/>
            <a:chExt cx="12327054" cy="956274"/>
          </a:xfrm>
        </p:grpSpPr>
        <p:grpSp>
          <p:nvGrpSpPr>
            <p:cNvPr id="30" name="Группа 29">
              <a:extLst>
                <a:ext uri="{FF2B5EF4-FFF2-40B4-BE49-F238E27FC236}">
                  <a16:creationId xmlns:a16="http://schemas.microsoft.com/office/drawing/2014/main" id="{C386970C-1050-46D8-B845-21286A79892A}"/>
                </a:ext>
              </a:extLst>
            </p:cNvPr>
            <p:cNvGrpSpPr/>
            <p:nvPr/>
          </p:nvGrpSpPr>
          <p:grpSpPr>
            <a:xfrm>
              <a:off x="10989481" y="268158"/>
              <a:ext cx="1319276" cy="421934"/>
              <a:chOff x="10956143" y="253873"/>
              <a:chExt cx="1319276" cy="421934"/>
            </a:xfrm>
          </p:grpSpPr>
          <p:grpSp>
            <p:nvGrpSpPr>
              <p:cNvPr id="33" name="Группа 32">
                <a:extLst>
                  <a:ext uri="{FF2B5EF4-FFF2-40B4-BE49-F238E27FC236}">
                    <a16:creationId xmlns:a16="http://schemas.microsoft.com/office/drawing/2014/main" id="{BDBD8F49-80F2-48EB-8608-D95777088309}"/>
                  </a:ext>
                </a:extLst>
              </p:cNvPr>
              <p:cNvGrpSpPr/>
              <p:nvPr/>
            </p:nvGrpSpPr>
            <p:grpSpPr>
              <a:xfrm>
                <a:off x="10960219" y="253873"/>
                <a:ext cx="1315200" cy="421934"/>
                <a:chOff x="10470561" y="6300510"/>
                <a:chExt cx="1315200" cy="421934"/>
              </a:xfrm>
            </p:grpSpPr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AB38817F-7248-4E28-A3F9-878AF1D70665}"/>
                    </a:ext>
                  </a:extLst>
                </p:cNvPr>
                <p:cNvSpPr txBox="1"/>
                <p:nvPr/>
              </p:nvSpPr>
              <p:spPr>
                <a:xfrm>
                  <a:off x="10474151" y="6300510"/>
                  <a:ext cx="124321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u="sng">
                      <a:solidFill>
                        <a:srgbClr val="2C64DF"/>
                      </a:solidFill>
                      <a:latin typeface="Rubik" panose="02000604000000020004" pitchFamily="2" charset="-79"/>
                      <a:cs typeface="Rubik" panose="02000604000000020004" pitchFamily="2" charset="-79"/>
                    </a:rPr>
                    <a:t>www.dsp.gov.ua</a:t>
                  </a:r>
                  <a:endParaRPr lang="LID4096" sz="800" u="sng">
                    <a:solidFill>
                      <a:srgbClr val="2C64DF"/>
                    </a:solidFill>
                    <a:latin typeface="Rubik" panose="02000604000000020004" pitchFamily="2" charset="-79"/>
                    <a:cs typeface="Rubik" panose="02000604000000020004" pitchFamily="2" charset="-79"/>
                  </a:endParaRPr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5BDCF1BD-0AF8-443B-84A1-3C57CC5C5B00}"/>
                    </a:ext>
                  </a:extLst>
                </p:cNvPr>
                <p:cNvSpPr txBox="1"/>
                <p:nvPr/>
              </p:nvSpPr>
              <p:spPr>
                <a:xfrm>
                  <a:off x="10470561" y="6507000"/>
                  <a:ext cx="131520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u="sng">
                      <a:solidFill>
                        <a:srgbClr val="2C64DF"/>
                      </a:solidFill>
                      <a:latin typeface="Rubik" panose="02000604000000020004" pitchFamily="2" charset="-79"/>
                      <a:cs typeface="Rubik" panose="02000604000000020004" pitchFamily="2" charset="-79"/>
                    </a:rPr>
                    <a:t>www.pratsia.in.ua</a:t>
                  </a:r>
                  <a:endParaRPr lang="LID4096" sz="800" u="sng">
                    <a:solidFill>
                      <a:srgbClr val="2C64DF"/>
                    </a:solidFill>
                    <a:latin typeface="Rubik" panose="02000604000000020004" pitchFamily="2" charset="-79"/>
                    <a:cs typeface="Rubik" panose="02000604000000020004" pitchFamily="2" charset="-79"/>
                  </a:endParaRPr>
                </a:p>
              </p:txBody>
            </p:sp>
          </p:grpSp>
          <p:sp>
            <p:nvSpPr>
              <p:cNvPr id="34" name="Овал 33">
                <a:extLst>
                  <a:ext uri="{FF2B5EF4-FFF2-40B4-BE49-F238E27FC236}">
                    <a16:creationId xmlns:a16="http://schemas.microsoft.com/office/drawing/2014/main" id="{0AC386F1-8F41-48CC-B8CC-73A19D619076}"/>
                  </a:ext>
                </a:extLst>
              </p:cNvPr>
              <p:cNvSpPr/>
              <p:nvPr/>
            </p:nvSpPr>
            <p:spPr>
              <a:xfrm>
                <a:off x="10956143" y="338835"/>
                <a:ext cx="69140" cy="69140"/>
              </a:xfrm>
              <a:prstGeom prst="ellipse">
                <a:avLst/>
              </a:prstGeom>
              <a:solidFill>
                <a:srgbClr val="FFCC2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ID4096"/>
              </a:p>
            </p:txBody>
          </p:sp>
          <p:sp>
            <p:nvSpPr>
              <p:cNvPr id="35" name="Овал 34">
                <a:extLst>
                  <a:ext uri="{FF2B5EF4-FFF2-40B4-BE49-F238E27FC236}">
                    <a16:creationId xmlns:a16="http://schemas.microsoft.com/office/drawing/2014/main" id="{3C4F9029-0EAF-4FE2-87B3-F27253F179B7}"/>
                  </a:ext>
                </a:extLst>
              </p:cNvPr>
              <p:cNvSpPr/>
              <p:nvPr/>
            </p:nvSpPr>
            <p:spPr>
              <a:xfrm>
                <a:off x="10956143" y="550739"/>
                <a:ext cx="69140" cy="69140"/>
              </a:xfrm>
              <a:prstGeom prst="ellipse">
                <a:avLst/>
              </a:prstGeom>
              <a:solidFill>
                <a:srgbClr val="FFCC2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ID4096"/>
              </a:p>
            </p:txBody>
          </p:sp>
        </p:grpSp>
        <p:pic>
          <p:nvPicPr>
            <p:cNvPr id="31" name="Logo">
              <a:extLst>
                <a:ext uri="{FF2B5EF4-FFF2-40B4-BE49-F238E27FC236}">
                  <a16:creationId xmlns:a16="http://schemas.microsoft.com/office/drawing/2014/main" id="{74CB4546-F22D-48AF-81D7-2622E3892D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297" y="-48996"/>
              <a:ext cx="1825998" cy="956274"/>
            </a:xfrm>
            <a:prstGeom prst="rect">
              <a:avLst/>
            </a:prstGeom>
          </p:spPr>
        </p:pic>
        <p:sp>
          <p:nvSpPr>
            <p:cNvPr id="32" name="Прямоугольник: скругленные углы 31">
              <a:extLst>
                <a:ext uri="{FF2B5EF4-FFF2-40B4-BE49-F238E27FC236}">
                  <a16:creationId xmlns:a16="http://schemas.microsoft.com/office/drawing/2014/main" id="{28FB101A-3A27-47D1-AAEC-AB43637A7AF8}"/>
                </a:ext>
              </a:extLst>
            </p:cNvPr>
            <p:cNvSpPr/>
            <p:nvPr/>
          </p:nvSpPr>
          <p:spPr>
            <a:xfrm>
              <a:off x="10923851" y="219075"/>
              <a:ext cx="1076062" cy="517554"/>
            </a:xfrm>
            <a:prstGeom prst="roundRect">
              <a:avLst>
                <a:gd name="adj" fmla="val 2755"/>
              </a:avLst>
            </a:prstGeom>
            <a:noFill/>
            <a:ln>
              <a:solidFill>
                <a:srgbClr val="2C64D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</p:grpSp>
      <p:sp>
        <p:nvSpPr>
          <p:cNvPr id="16" name="Google Shape;208;p26">
            <a:extLst>
              <a:ext uri="{FF2B5EF4-FFF2-40B4-BE49-F238E27FC236}">
                <a16:creationId xmlns:a16="http://schemas.microsoft.com/office/drawing/2014/main" id="{CF0C1C14-9DF3-409C-8BE3-E71F1B6781E4}"/>
              </a:ext>
            </a:extLst>
          </p:cNvPr>
          <p:cNvSpPr txBox="1"/>
          <p:nvPr/>
        </p:nvSpPr>
        <p:spPr>
          <a:xfrm>
            <a:off x="2455107" y="708487"/>
            <a:ext cx="7529737" cy="715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/>
            <a:r>
              <a:rPr lang="ru" sz="3750" b="1" dirty="0">
                <a:solidFill>
                  <a:srgbClr val="2C64DF"/>
                </a:solidFill>
                <a:latin typeface="Rubik" panose="02000604000000020004" pitchFamily="2" charset="-79"/>
                <a:ea typeface="Open Sans"/>
                <a:cs typeface="Rubik" panose="02000604000000020004" pitchFamily="2" charset="-79"/>
                <a:sym typeface="Open Sans"/>
              </a:rPr>
              <a:t>ДЯКУЮ ЗА УВАГУ !</a:t>
            </a:r>
            <a:endParaRPr sz="3750" b="1" dirty="0">
              <a:solidFill>
                <a:srgbClr val="2C64DF"/>
              </a:solidFill>
              <a:latin typeface="Rubik" panose="02000604000000020004" pitchFamily="2" charset="-79"/>
              <a:ea typeface="Open Sans"/>
              <a:cs typeface="Rubik" panose="02000604000000020004" pitchFamily="2" charset="-79"/>
              <a:sym typeface="Open San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10B1CE4-7B19-4624-9C20-5438B7B11995}"/>
              </a:ext>
            </a:extLst>
          </p:cNvPr>
          <p:cNvSpPr txBox="1"/>
          <p:nvPr/>
        </p:nvSpPr>
        <p:spPr>
          <a:xfrm>
            <a:off x="3721925" y="5364498"/>
            <a:ext cx="4682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rgbClr val="002060"/>
                </a:solidFill>
                <a:latin typeface="Rubik" panose="02000604000000020004" pitchFamily="2" charset="-79"/>
                <a:ea typeface="Open Sans" panose="020B0604020202020204" charset="0"/>
                <a:cs typeface="Rubik" panose="02000604000000020004" pitchFamily="2" charset="-79"/>
              </a:rPr>
              <a:t>Сервіс онлайн консультацій </a:t>
            </a:r>
            <a:r>
              <a:rPr lang="en-US" sz="1600" b="1" dirty="0">
                <a:solidFill>
                  <a:srgbClr val="002060"/>
                </a:solidFill>
                <a:latin typeface="Rubik" panose="02000604000000020004" pitchFamily="2" charset="-79"/>
                <a:ea typeface="Open Sans" panose="020B0604020202020204" charset="0"/>
                <a:cs typeface="Rubik" panose="02000604000000020004" pitchFamily="2" charset="-79"/>
              </a:rPr>
              <a:t/>
            </a:r>
            <a:br>
              <a:rPr lang="en-US" sz="1600" b="1" dirty="0">
                <a:solidFill>
                  <a:srgbClr val="002060"/>
                </a:solidFill>
                <a:latin typeface="Rubik" panose="02000604000000020004" pitchFamily="2" charset="-79"/>
                <a:ea typeface="Open Sans" panose="020B0604020202020204" charset="0"/>
                <a:cs typeface="Rubik" panose="02000604000000020004" pitchFamily="2" charset="-79"/>
              </a:rPr>
            </a:br>
            <a:r>
              <a:rPr lang="uk-UA" sz="1600" b="1" dirty="0">
                <a:solidFill>
                  <a:srgbClr val="002060"/>
                </a:solidFill>
                <a:latin typeface="Rubik" panose="02000604000000020004" pitchFamily="2" charset="-79"/>
                <a:ea typeface="Open Sans" panose="020B0604020202020204" charset="0"/>
                <a:cs typeface="Rubik" panose="02000604000000020004" pitchFamily="2" charset="-79"/>
              </a:rPr>
              <a:t>«інтерактивний інспектор»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994" y="1934426"/>
            <a:ext cx="4682134" cy="31214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647" y="2198083"/>
            <a:ext cx="2931853" cy="24321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5622" y="2198083"/>
            <a:ext cx="3487455" cy="278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02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785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711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319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855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021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598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247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36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7603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9</Words>
  <Application>Microsoft Office PowerPoint</Application>
  <PresentationFormat>Широкоэкранный</PresentationFormat>
  <Paragraphs>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Open Sans</vt:lpstr>
      <vt:lpstr>Rubik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22</cp:revision>
  <dcterms:created xsi:type="dcterms:W3CDTF">2026-08-13T10:43:31Z</dcterms:created>
  <dcterms:modified xsi:type="dcterms:W3CDTF">2026-09-09T08:09:49Z</dcterms:modified>
</cp:coreProperties>
</file>